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4"/>
  </p:sldMasterIdLst>
  <p:notesMasterIdLst>
    <p:notesMasterId r:id="rId6"/>
  </p:notesMasterIdLst>
  <p:handoutMasterIdLst>
    <p:handoutMasterId r:id="rId7"/>
  </p:handoutMasterIdLst>
  <p:sldIdLst>
    <p:sldId id="266" r:id="rId5"/>
  </p:sldIdLst>
  <p:sldSz cx="18000663" cy="25199975"/>
  <p:notesSz cx="6797675" cy="9928225"/>
  <p:defaultTextStyle>
    <a:defPPr marL="0" marR="0" indent="0" algn="l" defTabSz="2164293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26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1082147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2164293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3246440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4328587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5410733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6492880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7575027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8657173" algn="ctr" defTabSz="641255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154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C800"/>
    <a:srgbClr val="382F7E"/>
    <a:srgbClr val="646464"/>
    <a:srgbClr val="D73C00"/>
    <a:srgbClr val="372D7D"/>
    <a:srgbClr val="00B2C6"/>
    <a:srgbClr val="C8007A"/>
    <a:srgbClr val="005E83"/>
    <a:srgbClr val="463F6F"/>
    <a:srgbClr val="C60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24D35-D981-4198-814B-E09FE45E4097}" v="33" dt="2023-12-28T15:48:45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42" autoAdjust="0"/>
    <p:restoredTop sz="88394" autoAdjust="0"/>
  </p:normalViewPr>
  <p:slideViewPr>
    <p:cSldViewPr snapToGrid="0">
      <p:cViewPr varScale="1">
        <p:scale>
          <a:sx n="19" d="100"/>
          <a:sy n="19" d="100"/>
        </p:scale>
        <p:origin x="2276" y="8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784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a Di Natale" userId="9d488160-4a4a-461c-abb6-74d667853de8" providerId="ADAL" clId="{43766439-8529-43C4-B0E4-F3D57BDA6273}"/>
    <pc:docChg chg="undo custSel addSld modSld modMainMaster">
      <pc:chgData name="Erika Di Natale" userId="9d488160-4a4a-461c-abb6-74d667853de8" providerId="ADAL" clId="{43766439-8529-43C4-B0E4-F3D57BDA6273}" dt="2023-12-22T13:41:19.363" v="3316" actId="20577"/>
      <pc:docMkLst>
        <pc:docMk/>
      </pc:docMkLst>
      <pc:sldChg chg="addSp delSp modSp mod">
        <pc:chgData name="Erika Di Natale" userId="9d488160-4a4a-461c-abb6-74d667853de8" providerId="ADAL" clId="{43766439-8529-43C4-B0E4-F3D57BDA6273}" dt="2023-12-22T13:30:10.729" v="3279" actId="1037"/>
        <pc:sldMkLst>
          <pc:docMk/>
          <pc:sldMk cId="961421625" sldId="260"/>
        </pc:sldMkLst>
        <pc:spChg chg="mod">
          <ac:chgData name="Erika Di Natale" userId="9d488160-4a4a-461c-abb6-74d667853de8" providerId="ADAL" clId="{43766439-8529-43C4-B0E4-F3D57BDA6273}" dt="2023-12-22T13:30:10.729" v="3279" actId="1037"/>
          <ac:spMkLst>
            <pc:docMk/>
            <pc:sldMk cId="961421625" sldId="260"/>
            <ac:spMk id="2" creationId="{E6A17519-C897-67E5-5BE0-71E4E3F066D0}"/>
          </ac:spMkLst>
        </pc:spChg>
        <pc:spChg chg="add del mod">
          <ac:chgData name="Erika Di Natale" userId="9d488160-4a4a-461c-abb6-74d667853de8" providerId="ADAL" clId="{43766439-8529-43C4-B0E4-F3D57BDA6273}" dt="2023-12-21T16:54:59.708" v="1717" actId="478"/>
          <ac:spMkLst>
            <pc:docMk/>
            <pc:sldMk cId="961421625" sldId="260"/>
            <ac:spMk id="4" creationId="{451FBA22-E05C-D4A7-C009-DC3A26180707}"/>
          </ac:spMkLst>
        </pc:spChg>
        <pc:spChg chg="mod">
          <ac:chgData name="Erika Di Natale" userId="9d488160-4a4a-461c-abb6-74d667853de8" providerId="ADAL" clId="{43766439-8529-43C4-B0E4-F3D57BDA6273}" dt="2023-12-22T13:30:10.729" v="3279" actId="1037"/>
          <ac:spMkLst>
            <pc:docMk/>
            <pc:sldMk cId="961421625" sldId="260"/>
            <ac:spMk id="10" creationId="{306B7BE7-4874-C468-0AB0-E2D44F527E46}"/>
          </ac:spMkLst>
        </pc:spChg>
        <pc:spChg chg="mod">
          <ac:chgData name="Erika Di Natale" userId="9d488160-4a4a-461c-abb6-74d667853de8" providerId="ADAL" clId="{43766439-8529-43C4-B0E4-F3D57BDA6273}" dt="2023-12-22T13:30:10.729" v="3279" actId="1037"/>
          <ac:spMkLst>
            <pc:docMk/>
            <pc:sldMk cId="961421625" sldId="260"/>
            <ac:spMk id="13" creationId="{8C294910-6812-FE73-4C45-8F11733D6CD3}"/>
          </ac:spMkLst>
        </pc:spChg>
        <pc:picChg chg="del">
          <ac:chgData name="Erika Di Natale" userId="9d488160-4a4a-461c-abb6-74d667853de8" providerId="ADAL" clId="{43766439-8529-43C4-B0E4-F3D57BDA6273}" dt="2023-12-21T15:59:10.317" v="1384" actId="478"/>
          <ac:picMkLst>
            <pc:docMk/>
            <pc:sldMk cId="961421625" sldId="260"/>
            <ac:picMk id="3" creationId="{278E1937-85A1-47DA-9DFD-1637EB980710}"/>
          </ac:picMkLst>
        </pc:picChg>
        <pc:picChg chg="add mod ord">
          <ac:chgData name="Erika Di Natale" userId="9d488160-4a4a-461c-abb6-74d667853de8" providerId="ADAL" clId="{43766439-8529-43C4-B0E4-F3D57BDA6273}" dt="2023-12-22T13:30:10.729" v="3279" actId="1037"/>
          <ac:picMkLst>
            <pc:docMk/>
            <pc:sldMk cId="961421625" sldId="260"/>
            <ac:picMk id="3" creationId="{B89735F5-306D-03A8-CFA0-A1E27DAF407B}"/>
          </ac:picMkLst>
        </pc:picChg>
        <pc:picChg chg="del">
          <ac:chgData name="Erika Di Natale" userId="9d488160-4a4a-461c-abb6-74d667853de8" providerId="ADAL" clId="{43766439-8529-43C4-B0E4-F3D57BDA6273}" dt="2023-12-21T15:59:35.878" v="1392" actId="478"/>
          <ac:picMkLst>
            <pc:docMk/>
            <pc:sldMk cId="961421625" sldId="260"/>
            <ac:picMk id="5" creationId="{2B6D5F1B-582F-4309-6119-C6746318CBB9}"/>
          </ac:picMkLst>
        </pc:picChg>
        <pc:picChg chg="del">
          <ac:chgData name="Erika Di Natale" userId="9d488160-4a4a-461c-abb6-74d667853de8" providerId="ADAL" clId="{43766439-8529-43C4-B0E4-F3D57BDA6273}" dt="2023-12-21T15:59:52.131" v="1398" actId="478"/>
          <ac:picMkLst>
            <pc:docMk/>
            <pc:sldMk cId="961421625" sldId="260"/>
            <ac:picMk id="6" creationId="{D39CF6EB-2405-7C20-F258-1DF944792510}"/>
          </ac:picMkLst>
        </pc:picChg>
        <pc:picChg chg="add mod">
          <ac:chgData name="Erika Di Natale" userId="9d488160-4a4a-461c-abb6-74d667853de8" providerId="ADAL" clId="{43766439-8529-43C4-B0E4-F3D57BDA6273}" dt="2023-12-22T13:30:10.729" v="3279" actId="1037"/>
          <ac:picMkLst>
            <pc:docMk/>
            <pc:sldMk cId="961421625" sldId="260"/>
            <ac:picMk id="6" creationId="{F595DD23-1302-28BC-5351-E58073DD6BAB}"/>
          </ac:picMkLst>
        </pc:picChg>
        <pc:picChg chg="add mod ord">
          <ac:chgData name="Erika Di Natale" userId="9d488160-4a4a-461c-abb6-74d667853de8" providerId="ADAL" clId="{43766439-8529-43C4-B0E4-F3D57BDA6273}" dt="2023-12-21T15:59:57.866" v="1400" actId="167"/>
          <ac:picMkLst>
            <pc:docMk/>
            <pc:sldMk cId="961421625" sldId="260"/>
            <ac:picMk id="7" creationId="{5B88CFBC-2288-5327-33CC-CB90E7107A22}"/>
          </ac:picMkLst>
        </pc:picChg>
        <pc:picChg chg="add mod ord">
          <ac:chgData name="Erika Di Natale" userId="9d488160-4a4a-461c-abb6-74d667853de8" providerId="ADAL" clId="{43766439-8529-43C4-B0E4-F3D57BDA6273}" dt="2023-12-21T15:59:55.696" v="1399" actId="167"/>
          <ac:picMkLst>
            <pc:docMk/>
            <pc:sldMk cId="961421625" sldId="260"/>
            <ac:picMk id="8" creationId="{E0F977B3-20E6-6A8C-C93D-6991BE8FE4CF}"/>
          </ac:picMkLst>
        </pc:picChg>
        <pc:picChg chg="add mod ord">
          <ac:chgData name="Erika Di Natale" userId="9d488160-4a4a-461c-abb6-74d667853de8" providerId="ADAL" clId="{43766439-8529-43C4-B0E4-F3D57BDA6273}" dt="2023-12-21T16:00:10.455" v="1404" actId="1035"/>
          <ac:picMkLst>
            <pc:docMk/>
            <pc:sldMk cId="961421625" sldId="260"/>
            <ac:picMk id="9" creationId="{9CEE9ECC-D3D5-E58A-6A1F-FDD4BE34C94C}"/>
          </ac:picMkLst>
        </pc:picChg>
        <pc:picChg chg="del">
          <ac:chgData name="Erika Di Natale" userId="9d488160-4a4a-461c-abb6-74d667853de8" providerId="ADAL" clId="{43766439-8529-43C4-B0E4-F3D57BDA6273}" dt="2023-12-21T14:17:31.819" v="1009" actId="478"/>
          <ac:picMkLst>
            <pc:docMk/>
            <pc:sldMk cId="961421625" sldId="260"/>
            <ac:picMk id="12" creationId="{6D337F80-9644-D4C7-0957-4F4AC2257D3A}"/>
          </ac:picMkLst>
        </pc:picChg>
        <pc:picChg chg="mod">
          <ac:chgData name="Erika Di Natale" userId="9d488160-4a4a-461c-abb6-74d667853de8" providerId="ADAL" clId="{43766439-8529-43C4-B0E4-F3D57BDA6273}" dt="2023-12-22T13:30:10.729" v="3279" actId="1037"/>
          <ac:picMkLst>
            <pc:docMk/>
            <pc:sldMk cId="961421625" sldId="260"/>
            <ac:picMk id="14" creationId="{ACA96826-6771-CD66-C5AF-84A899CCCA74}"/>
          </ac:picMkLst>
        </pc:picChg>
        <pc:picChg chg="del mod">
          <ac:chgData name="Erika Di Natale" userId="9d488160-4a4a-461c-abb6-74d667853de8" providerId="ADAL" clId="{43766439-8529-43C4-B0E4-F3D57BDA6273}" dt="2023-12-21T16:40:42.278" v="1472" actId="478"/>
          <ac:picMkLst>
            <pc:docMk/>
            <pc:sldMk cId="961421625" sldId="260"/>
            <ac:picMk id="19" creationId="{B9A2A4F5-FEA5-88EC-E614-52F41EA52F77}"/>
          </ac:picMkLst>
        </pc:picChg>
        <pc:cxnChg chg="add del mod">
          <ac:chgData name="Erika Di Natale" userId="9d488160-4a4a-461c-abb6-74d667853de8" providerId="ADAL" clId="{43766439-8529-43C4-B0E4-F3D57BDA6273}" dt="2023-12-22T13:06:41.204" v="3025" actId="478"/>
          <ac:cxnSpMkLst>
            <pc:docMk/>
            <pc:sldMk cId="961421625" sldId="260"/>
            <ac:cxnSpMk id="5" creationId="{88720A91-4855-7823-F372-A81C7B30E28D}"/>
          </ac:cxnSpMkLst>
        </pc:cxnChg>
        <pc:cxnChg chg="add del mod">
          <ac:chgData name="Erika Di Natale" userId="9d488160-4a4a-461c-abb6-74d667853de8" providerId="ADAL" clId="{43766439-8529-43C4-B0E4-F3D57BDA6273}" dt="2023-12-22T10:01:04.312" v="1863" actId="478"/>
          <ac:cxnSpMkLst>
            <pc:docMk/>
            <pc:sldMk cId="961421625" sldId="260"/>
            <ac:cxnSpMk id="5" creationId="{F2B090E4-1095-5A83-6542-08A16304B043}"/>
          </ac:cxnSpMkLst>
        </pc:cxnChg>
        <pc:cxnChg chg="add del mod">
          <ac:chgData name="Erika Di Natale" userId="9d488160-4a4a-461c-abb6-74d667853de8" providerId="ADAL" clId="{43766439-8529-43C4-B0E4-F3D57BDA6273}" dt="2023-12-21T16:42:59.582" v="1503" actId="478"/>
          <ac:cxnSpMkLst>
            <pc:docMk/>
            <pc:sldMk cId="961421625" sldId="260"/>
            <ac:cxnSpMk id="6" creationId="{5DAA8EEC-EE12-16DE-A073-486901159CBE}"/>
          </ac:cxnSpMkLst>
        </pc:cxnChg>
        <pc:cxnChg chg="add del mod">
          <ac:chgData name="Erika Di Natale" userId="9d488160-4a4a-461c-abb6-74d667853de8" providerId="ADAL" clId="{43766439-8529-43C4-B0E4-F3D57BDA6273}" dt="2023-12-21T16:55:33.345" v="1753" actId="478"/>
          <ac:cxnSpMkLst>
            <pc:docMk/>
            <pc:sldMk cId="961421625" sldId="260"/>
            <ac:cxnSpMk id="12" creationId="{E62A7E16-CE97-3A5E-9421-91506255D0C7}"/>
          </ac:cxnSpMkLst>
        </pc:cxnChg>
      </pc:sldChg>
      <pc:sldChg chg="addSp delSp modSp mod modNotesTx">
        <pc:chgData name="Erika Di Natale" userId="9d488160-4a4a-461c-abb6-74d667853de8" providerId="ADAL" clId="{43766439-8529-43C4-B0E4-F3D57BDA6273}" dt="2023-12-22T13:30:55.916" v="3299" actId="1037"/>
        <pc:sldMkLst>
          <pc:docMk/>
          <pc:sldMk cId="256713693" sldId="261"/>
        </pc:sldMkLst>
        <pc:spChg chg="add del mod">
          <ac:chgData name="Erika Di Natale" userId="9d488160-4a4a-461c-abb6-74d667853de8" providerId="ADAL" clId="{43766439-8529-43C4-B0E4-F3D57BDA6273}" dt="2023-12-21T16:56:01.429" v="1763" actId="478"/>
          <ac:spMkLst>
            <pc:docMk/>
            <pc:sldMk cId="256713693" sldId="261"/>
            <ac:spMk id="2" creationId="{1484C166-6586-DAE3-7D17-294FDC824122}"/>
          </ac:spMkLst>
        </pc:spChg>
        <pc:spChg chg="mod">
          <ac:chgData name="Erika Di Natale" userId="9d488160-4a4a-461c-abb6-74d667853de8" providerId="ADAL" clId="{43766439-8529-43C4-B0E4-F3D57BDA6273}" dt="2023-12-22T13:30:55.916" v="3299" actId="1037"/>
          <ac:spMkLst>
            <pc:docMk/>
            <pc:sldMk cId="256713693" sldId="261"/>
            <ac:spMk id="3" creationId="{0F8A7298-F6F9-4DBF-1B4F-C27319AA2F21}"/>
          </ac:spMkLst>
        </pc:spChg>
        <pc:spChg chg="add mod">
          <ac:chgData name="Erika Di Natale" userId="9d488160-4a4a-461c-abb6-74d667853de8" providerId="ADAL" clId="{43766439-8529-43C4-B0E4-F3D57BDA6273}" dt="2023-12-21T16:39:40.808" v="1460" actId="571"/>
          <ac:spMkLst>
            <pc:docMk/>
            <pc:sldMk cId="256713693" sldId="261"/>
            <ac:spMk id="4" creationId="{CDCDE753-CDB1-C28D-8CCB-9AE263044292}"/>
          </ac:spMkLst>
        </pc:spChg>
        <pc:spChg chg="mod">
          <ac:chgData name="Erika Di Natale" userId="9d488160-4a4a-461c-abb6-74d667853de8" providerId="ADAL" clId="{43766439-8529-43C4-B0E4-F3D57BDA6273}" dt="2023-12-22T13:30:55.916" v="3299" actId="1037"/>
          <ac:spMkLst>
            <pc:docMk/>
            <pc:sldMk cId="256713693" sldId="261"/>
            <ac:spMk id="10" creationId="{476BF8BE-419E-78C7-15AC-25C91DF2E927}"/>
          </ac:spMkLst>
        </pc:spChg>
        <pc:spChg chg="mod">
          <ac:chgData name="Erika Di Natale" userId="9d488160-4a4a-461c-abb6-74d667853de8" providerId="ADAL" clId="{43766439-8529-43C4-B0E4-F3D57BDA6273}" dt="2023-12-22T13:30:55.916" v="3299" actId="1037"/>
          <ac:spMkLst>
            <pc:docMk/>
            <pc:sldMk cId="256713693" sldId="261"/>
            <ac:spMk id="11" creationId="{0A0281F2-0407-58AC-0378-B93A86F5AC99}"/>
          </ac:spMkLst>
        </pc:spChg>
        <pc:picChg chg="del">
          <ac:chgData name="Erika Di Natale" userId="9d488160-4a4a-461c-abb6-74d667853de8" providerId="ADAL" clId="{43766439-8529-43C4-B0E4-F3D57BDA6273}" dt="2023-12-21T14:16:34.074" v="973" actId="478"/>
          <ac:picMkLst>
            <pc:docMk/>
            <pc:sldMk cId="256713693" sldId="261"/>
            <ac:picMk id="4" creationId="{DA647ECD-10EF-035A-E6FA-D3B89DC9C8B9}"/>
          </ac:picMkLst>
        </pc:picChg>
        <pc:picChg chg="add mod">
          <ac:chgData name="Erika Di Natale" userId="9d488160-4a4a-461c-abb6-74d667853de8" providerId="ADAL" clId="{43766439-8529-43C4-B0E4-F3D57BDA6273}" dt="2023-12-22T13:30:55.916" v="3299" actId="1037"/>
          <ac:picMkLst>
            <pc:docMk/>
            <pc:sldMk cId="256713693" sldId="261"/>
            <ac:picMk id="5" creationId="{19D95579-7752-7C78-BD47-CC47D93393E1}"/>
          </ac:picMkLst>
        </pc:picChg>
        <pc:picChg chg="del">
          <ac:chgData name="Erika Di Natale" userId="9d488160-4a4a-461c-abb6-74d667853de8" providerId="ADAL" clId="{43766439-8529-43C4-B0E4-F3D57BDA6273}" dt="2023-12-21T15:43:35.114" v="1299" actId="478"/>
          <ac:picMkLst>
            <pc:docMk/>
            <pc:sldMk cId="256713693" sldId="261"/>
            <ac:picMk id="5" creationId="{2CC938D0-292A-AE28-9297-748AB54BCF3B}"/>
          </ac:picMkLst>
        </pc:picChg>
        <pc:picChg chg="del">
          <ac:chgData name="Erika Di Natale" userId="9d488160-4a4a-461c-abb6-74d667853de8" providerId="ADAL" clId="{43766439-8529-43C4-B0E4-F3D57BDA6273}" dt="2023-12-21T15:57:22.487" v="1357" actId="478"/>
          <ac:picMkLst>
            <pc:docMk/>
            <pc:sldMk cId="256713693" sldId="261"/>
            <ac:picMk id="7" creationId="{66C607AF-BAE0-2B3F-A96C-7BE16E701F4E}"/>
          </ac:picMkLst>
        </pc:picChg>
        <pc:picChg chg="mod">
          <ac:chgData name="Erika Di Natale" userId="9d488160-4a4a-461c-abb6-74d667853de8" providerId="ADAL" clId="{43766439-8529-43C4-B0E4-F3D57BDA6273}" dt="2023-12-22T13:30:55.916" v="3299" actId="1037"/>
          <ac:picMkLst>
            <pc:docMk/>
            <pc:sldMk cId="256713693" sldId="261"/>
            <ac:picMk id="8" creationId="{F120A006-675E-4505-CCFA-D644F13C0948}"/>
          </ac:picMkLst>
        </pc:picChg>
        <pc:picChg chg="del">
          <ac:chgData name="Erika Di Natale" userId="9d488160-4a4a-461c-abb6-74d667853de8" providerId="ADAL" clId="{43766439-8529-43C4-B0E4-F3D57BDA6273}" dt="2023-12-21T15:58:24.104" v="1374" actId="478"/>
          <ac:picMkLst>
            <pc:docMk/>
            <pc:sldMk cId="256713693" sldId="261"/>
            <ac:picMk id="12" creationId="{8B6D337C-02F0-9DF6-CA48-C82DA971D42C}"/>
          </ac:picMkLst>
        </pc:picChg>
        <pc:picChg chg="mod">
          <ac:chgData name="Erika Di Natale" userId="9d488160-4a4a-461c-abb6-74d667853de8" providerId="ADAL" clId="{43766439-8529-43C4-B0E4-F3D57BDA6273}" dt="2023-12-22T13:30:55.916" v="3299" actId="1037"/>
          <ac:picMkLst>
            <pc:docMk/>
            <pc:sldMk cId="256713693" sldId="261"/>
            <ac:picMk id="15" creationId="{6EAAA405-5A57-017A-A0CD-065362D522AF}"/>
          </ac:picMkLst>
        </pc:picChg>
        <pc:picChg chg="add del mod modCrop">
          <ac:chgData name="Erika Di Natale" userId="9d488160-4a4a-461c-abb6-74d667853de8" providerId="ADAL" clId="{43766439-8529-43C4-B0E4-F3D57BDA6273}" dt="2023-12-21T15:57:21.154" v="1356" actId="478"/>
          <ac:picMkLst>
            <pc:docMk/>
            <pc:sldMk cId="256713693" sldId="261"/>
            <ac:picMk id="17" creationId="{21F668AF-94B1-FF35-B8B5-EC145E2EC6D5}"/>
          </ac:picMkLst>
        </pc:picChg>
        <pc:picChg chg="add del mod ord modCrop">
          <ac:chgData name="Erika Di Natale" userId="9d488160-4a4a-461c-abb6-74d667853de8" providerId="ADAL" clId="{43766439-8529-43C4-B0E4-F3D57BDA6273}" dt="2023-12-21T15:55:54.868" v="1334" actId="478"/>
          <ac:picMkLst>
            <pc:docMk/>
            <pc:sldMk cId="256713693" sldId="261"/>
            <ac:picMk id="19" creationId="{6C505312-7D9E-301B-1A4A-400ED35B4AF9}"/>
          </ac:picMkLst>
        </pc:picChg>
        <pc:picChg chg="add del mod">
          <ac:chgData name="Erika Di Natale" userId="9d488160-4a4a-461c-abb6-74d667853de8" providerId="ADAL" clId="{43766439-8529-43C4-B0E4-F3D57BDA6273}" dt="2023-12-21T15:54:31.532" v="1315" actId="478"/>
          <ac:picMkLst>
            <pc:docMk/>
            <pc:sldMk cId="256713693" sldId="261"/>
            <ac:picMk id="21" creationId="{7E2FD72E-784A-F1C8-B07F-84D93DD95DBF}"/>
          </ac:picMkLst>
        </pc:picChg>
        <pc:picChg chg="add mod ord modCrop">
          <ac:chgData name="Erika Di Natale" userId="9d488160-4a4a-461c-abb6-74d667853de8" providerId="ADAL" clId="{43766439-8529-43C4-B0E4-F3D57BDA6273}" dt="2023-12-21T15:58:32.680" v="1377" actId="167"/>
          <ac:picMkLst>
            <pc:docMk/>
            <pc:sldMk cId="256713693" sldId="261"/>
            <ac:picMk id="23" creationId="{FAA81480-7B75-7ACD-DAD4-5AEE68D5127B}"/>
          </ac:picMkLst>
        </pc:picChg>
        <pc:picChg chg="add mod ord modCrop">
          <ac:chgData name="Erika Di Natale" userId="9d488160-4a4a-461c-abb6-74d667853de8" providerId="ADAL" clId="{43766439-8529-43C4-B0E4-F3D57BDA6273}" dt="2023-12-21T15:58:30.200" v="1376" actId="167"/>
          <ac:picMkLst>
            <pc:docMk/>
            <pc:sldMk cId="256713693" sldId="261"/>
            <ac:picMk id="25" creationId="{C8939F34-CCBD-25FF-8CD4-751E46C3288B}"/>
          </ac:picMkLst>
        </pc:picChg>
        <pc:picChg chg="add mod ord modCrop">
          <ac:chgData name="Erika Di Natale" userId="9d488160-4a4a-461c-abb6-74d667853de8" providerId="ADAL" clId="{43766439-8529-43C4-B0E4-F3D57BDA6273}" dt="2023-12-21T16:39:22.834" v="1458" actId="1036"/>
          <ac:picMkLst>
            <pc:docMk/>
            <pc:sldMk cId="256713693" sldId="261"/>
            <ac:picMk id="27" creationId="{33B02E43-1149-9F90-2F19-5668A66E3A87}"/>
          </ac:picMkLst>
        </pc:picChg>
        <pc:cxnChg chg="add del mod">
          <ac:chgData name="Erika Di Natale" userId="9d488160-4a4a-461c-abb6-74d667853de8" providerId="ADAL" clId="{43766439-8529-43C4-B0E4-F3D57BDA6273}" dt="2023-12-22T10:01:35.464" v="1891" actId="478"/>
          <ac:cxnSpMkLst>
            <pc:docMk/>
            <pc:sldMk cId="256713693" sldId="261"/>
            <ac:cxnSpMk id="4" creationId="{EA412D9F-BABF-44FE-8526-3934A4A79232}"/>
          </ac:cxnSpMkLst>
        </pc:cxnChg>
        <pc:cxnChg chg="add del mod">
          <ac:chgData name="Erika Di Natale" userId="9d488160-4a4a-461c-abb6-74d667853de8" providerId="ADAL" clId="{43766439-8529-43C4-B0E4-F3D57BDA6273}" dt="2023-12-21T16:46:27.692" v="1606" actId="478"/>
          <ac:cxnSpMkLst>
            <pc:docMk/>
            <pc:sldMk cId="256713693" sldId="261"/>
            <ac:cxnSpMk id="6" creationId="{E2876DA4-DB63-1753-4510-F05742222CF7}"/>
          </ac:cxnSpMkLst>
        </pc:cxnChg>
        <pc:cxnChg chg="add del mod">
          <ac:chgData name="Erika Di Natale" userId="9d488160-4a4a-461c-abb6-74d667853de8" providerId="ADAL" clId="{43766439-8529-43C4-B0E4-F3D57BDA6273}" dt="2023-12-21T16:56:35.809" v="1804" actId="478"/>
          <ac:cxnSpMkLst>
            <pc:docMk/>
            <pc:sldMk cId="256713693" sldId="261"/>
            <ac:cxnSpMk id="7" creationId="{7D56057E-90E5-529A-6432-CDF4BCF1F77F}"/>
          </ac:cxnSpMkLst>
        </pc:cxnChg>
        <pc:cxnChg chg="add del mod">
          <ac:chgData name="Erika Di Natale" userId="9d488160-4a4a-461c-abb6-74d667853de8" providerId="ADAL" clId="{43766439-8529-43C4-B0E4-F3D57BDA6273}" dt="2023-12-22T11:18:29.542" v="2594" actId="478"/>
          <ac:cxnSpMkLst>
            <pc:docMk/>
            <pc:sldMk cId="256713693" sldId="261"/>
            <ac:cxnSpMk id="7" creationId="{C41DBB23-33D5-F143-FE1E-421D1A559C82}"/>
          </ac:cxnSpMkLst>
        </pc:cxnChg>
        <pc:cxnChg chg="add del mod">
          <ac:chgData name="Erika Di Natale" userId="9d488160-4a4a-461c-abb6-74d667853de8" providerId="ADAL" clId="{43766439-8529-43C4-B0E4-F3D57BDA6273}" dt="2023-12-21T14:17:18.890" v="1005" actId="478"/>
          <ac:cxnSpMkLst>
            <pc:docMk/>
            <pc:sldMk cId="256713693" sldId="261"/>
            <ac:cxnSpMk id="9" creationId="{CDBCBC53-04B5-1D69-D650-D0F613C28A49}"/>
          </ac:cxnSpMkLst>
        </pc:cxnChg>
        <pc:cxnChg chg="add del mod">
          <ac:chgData name="Erika Di Natale" userId="9d488160-4a4a-461c-abb6-74d667853de8" providerId="ADAL" clId="{43766439-8529-43C4-B0E4-F3D57BDA6273}" dt="2023-12-21T16:47:43.696" v="1636" actId="478"/>
          <ac:cxnSpMkLst>
            <pc:docMk/>
            <pc:sldMk cId="256713693" sldId="261"/>
            <ac:cxnSpMk id="13" creationId="{DACC658F-CD01-5DDD-E92D-351DB44515EA}"/>
          </ac:cxnSpMkLst>
        </pc:cxnChg>
      </pc:sldChg>
      <pc:sldChg chg="addSp delSp modSp add mod modNotesTx">
        <pc:chgData name="Erika Di Natale" userId="9d488160-4a4a-461c-abb6-74d667853de8" providerId="ADAL" clId="{43766439-8529-43C4-B0E4-F3D57BDA6273}" dt="2023-12-22T13:41:05.989" v="3314" actId="478"/>
        <pc:sldMkLst>
          <pc:docMk/>
          <pc:sldMk cId="1236874681" sldId="262"/>
        </pc:sldMkLst>
        <pc:spChg chg="add mod">
          <ac:chgData name="Erika Di Natale" userId="9d488160-4a4a-461c-abb6-74d667853de8" providerId="ADAL" clId="{43766439-8529-43C4-B0E4-F3D57BDA6273}" dt="2023-12-22T13:14:27.018" v="3245" actId="1035"/>
          <ac:spMkLst>
            <pc:docMk/>
            <pc:sldMk cId="1236874681" sldId="262"/>
            <ac:spMk id="2" creationId="{DB34FD31-7FD4-20F2-30A5-1CD46A7F3BF5}"/>
          </ac:spMkLst>
        </pc:spChg>
        <pc:spChg chg="mod">
          <ac:chgData name="Erika Di Natale" userId="9d488160-4a4a-461c-abb6-74d667853de8" providerId="ADAL" clId="{43766439-8529-43C4-B0E4-F3D57BDA6273}" dt="2023-12-22T13:40:31.780" v="3302" actId="20577"/>
          <ac:spMkLst>
            <pc:docMk/>
            <pc:sldMk cId="1236874681" sldId="262"/>
            <ac:spMk id="3" creationId="{0F8A7298-F6F9-4DBF-1B4F-C27319AA2F21}"/>
          </ac:spMkLst>
        </pc:spChg>
        <pc:spChg chg="mod">
          <ac:chgData name="Erika Di Natale" userId="9d488160-4a4a-461c-abb6-74d667853de8" providerId="ADAL" clId="{43766439-8529-43C4-B0E4-F3D57BDA6273}" dt="2023-12-22T13:08:45.200" v="3039" actId="20577"/>
          <ac:spMkLst>
            <pc:docMk/>
            <pc:sldMk cId="1236874681" sldId="262"/>
            <ac:spMk id="10" creationId="{476BF8BE-419E-78C7-15AC-25C91DF2E927}"/>
          </ac:spMkLst>
        </pc:spChg>
        <pc:spChg chg="mod">
          <ac:chgData name="Erika Di Natale" userId="9d488160-4a4a-461c-abb6-74d667853de8" providerId="ADAL" clId="{43766439-8529-43C4-B0E4-F3D57BDA6273}" dt="2023-12-22T13:14:49.687" v="3268" actId="1036"/>
          <ac:spMkLst>
            <pc:docMk/>
            <pc:sldMk cId="1236874681" sldId="262"/>
            <ac:spMk id="11" creationId="{0A0281F2-0407-58AC-0378-B93A86F5AC99}"/>
          </ac:spMkLst>
        </pc:spChg>
        <pc:picChg chg="mod">
          <ac:chgData name="Erika Di Natale" userId="9d488160-4a4a-461c-abb6-74d667853de8" providerId="ADAL" clId="{43766439-8529-43C4-B0E4-F3D57BDA6273}" dt="2023-12-22T13:14:49.687" v="3268" actId="1036"/>
          <ac:picMkLst>
            <pc:docMk/>
            <pc:sldMk cId="1236874681" sldId="262"/>
            <ac:picMk id="5" creationId="{19D95579-7752-7C78-BD47-CC47D93393E1}"/>
          </ac:picMkLst>
        </pc:picChg>
        <pc:picChg chg="mod">
          <ac:chgData name="Erika Di Natale" userId="9d488160-4a4a-461c-abb6-74d667853de8" providerId="ADAL" clId="{43766439-8529-43C4-B0E4-F3D57BDA6273}" dt="2023-12-22T11:19:48.362" v="2605" actId="1076"/>
          <ac:picMkLst>
            <pc:docMk/>
            <pc:sldMk cId="1236874681" sldId="262"/>
            <ac:picMk id="8" creationId="{F120A006-675E-4505-CCFA-D644F13C0948}"/>
          </ac:picMkLst>
        </pc:picChg>
        <pc:picChg chg="mod">
          <ac:chgData name="Erika Di Natale" userId="9d488160-4a4a-461c-abb6-74d667853de8" providerId="ADAL" clId="{43766439-8529-43C4-B0E4-F3D57BDA6273}" dt="2023-12-22T11:19:48.362" v="2605" actId="1076"/>
          <ac:picMkLst>
            <pc:docMk/>
            <pc:sldMk cId="1236874681" sldId="262"/>
            <ac:picMk id="15" creationId="{6EAAA405-5A57-017A-A0CD-065362D522AF}"/>
          </ac:picMkLst>
        </pc:picChg>
        <pc:cxnChg chg="add del mod">
          <ac:chgData name="Erika Di Natale" userId="9d488160-4a4a-461c-abb6-74d667853de8" providerId="ADAL" clId="{43766439-8529-43C4-B0E4-F3D57BDA6273}" dt="2023-12-22T13:41:05.989" v="3314" actId="478"/>
          <ac:cxnSpMkLst>
            <pc:docMk/>
            <pc:sldMk cId="1236874681" sldId="262"/>
            <ac:cxnSpMk id="6" creationId="{405999C3-B590-7B9F-6386-31A086FFE37C}"/>
          </ac:cxnSpMkLst>
        </pc:cxnChg>
        <pc:cxnChg chg="add del mod">
          <ac:chgData name="Erika Di Natale" userId="9d488160-4a4a-461c-abb6-74d667853de8" providerId="ADAL" clId="{43766439-8529-43C4-B0E4-F3D57BDA6273}" dt="2023-12-22T13:14:53.842" v="3269" actId="478"/>
          <ac:cxnSpMkLst>
            <pc:docMk/>
            <pc:sldMk cId="1236874681" sldId="262"/>
            <ac:cxnSpMk id="6" creationId="{A28989D5-0D90-3E56-5E78-284F32BC7CA4}"/>
          </ac:cxnSpMkLst>
        </pc:cxnChg>
        <pc:cxnChg chg="add del mod">
          <ac:chgData name="Erika Di Natale" userId="9d488160-4a4a-461c-abb6-74d667853de8" providerId="ADAL" clId="{43766439-8529-43C4-B0E4-F3D57BDA6273}" dt="2023-12-22T10:49:43.070" v="2451" actId="478"/>
          <ac:cxnSpMkLst>
            <pc:docMk/>
            <pc:sldMk cId="1236874681" sldId="262"/>
            <ac:cxnSpMk id="6" creationId="{A6AB3B29-73B4-946E-C19E-30B9F656ED05}"/>
          </ac:cxnSpMkLst>
        </pc:cxnChg>
        <pc:cxnChg chg="add del mod">
          <ac:chgData name="Erika Di Natale" userId="9d488160-4a4a-461c-abb6-74d667853de8" providerId="ADAL" clId="{43766439-8529-43C4-B0E4-F3D57BDA6273}" dt="2023-12-22T10:50:08.391" v="2463" actId="478"/>
          <ac:cxnSpMkLst>
            <pc:docMk/>
            <pc:sldMk cId="1236874681" sldId="262"/>
            <ac:cxnSpMk id="9" creationId="{79647DC4-F468-B7AE-B85E-7686846ED0E3}"/>
          </ac:cxnSpMkLst>
        </pc:cxnChg>
        <pc:cxnChg chg="add del mod">
          <ac:chgData name="Erika Di Natale" userId="9d488160-4a4a-461c-abb6-74d667853de8" providerId="ADAL" clId="{43766439-8529-43C4-B0E4-F3D57BDA6273}" dt="2023-12-22T11:27:46.202" v="2832" actId="478"/>
          <ac:cxnSpMkLst>
            <pc:docMk/>
            <pc:sldMk cId="1236874681" sldId="262"/>
            <ac:cxnSpMk id="13" creationId="{3A5DCE04-C1A7-9D64-E4F7-3BCBECD333F5}"/>
          </ac:cxnSpMkLst>
        </pc:cxnChg>
      </pc:sldChg>
      <pc:sldChg chg="addSp delSp modSp add mod">
        <pc:chgData name="Erika Di Natale" userId="9d488160-4a4a-461c-abb6-74d667853de8" providerId="ADAL" clId="{43766439-8529-43C4-B0E4-F3D57BDA6273}" dt="2023-12-22T13:41:19.363" v="3316" actId="20577"/>
        <pc:sldMkLst>
          <pc:docMk/>
          <pc:sldMk cId="2689667190" sldId="263"/>
        </pc:sldMkLst>
        <pc:spChg chg="mod">
          <ac:chgData name="Erika Di Natale" userId="9d488160-4a4a-461c-abb6-74d667853de8" providerId="ADAL" clId="{43766439-8529-43C4-B0E4-F3D57BDA6273}" dt="2023-12-22T13:30:27.636" v="3289" actId="1037"/>
          <ac:spMkLst>
            <pc:docMk/>
            <pc:sldMk cId="2689667190" sldId="263"/>
            <ac:spMk id="2" creationId="{E6A17519-C897-67E5-5BE0-71E4E3F066D0}"/>
          </ac:spMkLst>
        </pc:spChg>
        <pc:spChg chg="add mod">
          <ac:chgData name="Erika Di Natale" userId="9d488160-4a4a-461c-abb6-74d667853de8" providerId="ADAL" clId="{43766439-8529-43C4-B0E4-F3D57BDA6273}" dt="2023-12-22T13:30:27.636" v="3289" actId="1037"/>
          <ac:spMkLst>
            <pc:docMk/>
            <pc:sldMk cId="2689667190" sldId="263"/>
            <ac:spMk id="5" creationId="{4167632B-02DF-E876-0856-FA6B2E545A42}"/>
          </ac:spMkLst>
        </pc:spChg>
        <pc:spChg chg="mod">
          <ac:chgData name="Erika Di Natale" userId="9d488160-4a4a-461c-abb6-74d667853de8" providerId="ADAL" clId="{43766439-8529-43C4-B0E4-F3D57BDA6273}" dt="2023-12-22T13:30:27.636" v="3289" actId="1037"/>
          <ac:spMkLst>
            <pc:docMk/>
            <pc:sldMk cId="2689667190" sldId="263"/>
            <ac:spMk id="10" creationId="{306B7BE7-4874-C468-0AB0-E2D44F527E46}"/>
          </ac:spMkLst>
        </pc:spChg>
        <pc:spChg chg="mod">
          <ac:chgData name="Erika Di Natale" userId="9d488160-4a4a-461c-abb6-74d667853de8" providerId="ADAL" clId="{43766439-8529-43C4-B0E4-F3D57BDA6273}" dt="2023-12-22T13:41:19.363" v="3316" actId="20577"/>
          <ac:spMkLst>
            <pc:docMk/>
            <pc:sldMk cId="2689667190" sldId="263"/>
            <ac:spMk id="13" creationId="{8C294910-6812-FE73-4C45-8F11733D6CD3}"/>
          </ac:spMkLst>
        </pc:spChg>
        <pc:picChg chg="mod">
          <ac:chgData name="Erika Di Natale" userId="9d488160-4a4a-461c-abb6-74d667853de8" providerId="ADAL" clId="{43766439-8529-43C4-B0E4-F3D57BDA6273}" dt="2023-12-22T13:30:27.636" v="3289" actId="1037"/>
          <ac:picMkLst>
            <pc:docMk/>
            <pc:sldMk cId="2689667190" sldId="263"/>
            <ac:picMk id="3" creationId="{B89735F5-306D-03A8-CFA0-A1E27DAF407B}"/>
          </ac:picMkLst>
        </pc:picChg>
        <pc:picChg chg="mod">
          <ac:chgData name="Erika Di Natale" userId="9d488160-4a4a-461c-abb6-74d667853de8" providerId="ADAL" clId="{43766439-8529-43C4-B0E4-F3D57BDA6273}" dt="2023-12-22T13:30:27.636" v="3289" actId="1037"/>
          <ac:picMkLst>
            <pc:docMk/>
            <pc:sldMk cId="2689667190" sldId="263"/>
            <ac:picMk id="6" creationId="{F595DD23-1302-28BC-5351-E58073DD6BAB}"/>
          </ac:picMkLst>
        </pc:picChg>
        <pc:picChg chg="mod">
          <ac:chgData name="Erika Di Natale" userId="9d488160-4a4a-461c-abb6-74d667853de8" providerId="ADAL" clId="{43766439-8529-43C4-B0E4-F3D57BDA6273}" dt="2023-12-22T13:30:27.636" v="3289" actId="1037"/>
          <ac:picMkLst>
            <pc:docMk/>
            <pc:sldMk cId="2689667190" sldId="263"/>
            <ac:picMk id="14" creationId="{ACA96826-6771-CD66-C5AF-84A899CCCA74}"/>
          </ac:picMkLst>
        </pc:picChg>
        <pc:cxnChg chg="add del mod">
          <ac:chgData name="Erika Di Natale" userId="9d488160-4a4a-461c-abb6-74d667853de8" providerId="ADAL" clId="{43766439-8529-43C4-B0E4-F3D57BDA6273}" dt="2023-12-22T13:12:13.728" v="3178" actId="478"/>
          <ac:cxnSpMkLst>
            <pc:docMk/>
            <pc:sldMk cId="2689667190" sldId="263"/>
            <ac:cxnSpMk id="11" creationId="{3CD16C1D-4C4F-52BD-BBA1-2FDB7207AF10}"/>
          </ac:cxnSpMkLst>
        </pc:cxnChg>
        <pc:cxnChg chg="add del mod">
          <ac:chgData name="Erika Di Natale" userId="9d488160-4a4a-461c-abb6-74d667853de8" providerId="ADAL" clId="{43766439-8529-43C4-B0E4-F3D57BDA6273}" dt="2023-12-22T11:29:31.287" v="2855" actId="478"/>
          <ac:cxnSpMkLst>
            <pc:docMk/>
            <pc:sldMk cId="2689667190" sldId="263"/>
            <ac:cxnSpMk id="12" creationId="{79B3E67C-993C-87C9-2B44-ACF63D1CDE2F}"/>
          </ac:cxnSpMkLst>
        </pc:cxnChg>
      </pc:sldChg>
      <pc:sldMasterChg chg="modSldLayout">
        <pc:chgData name="Erika Di Natale" userId="9d488160-4a4a-461c-abb6-74d667853de8" providerId="ADAL" clId="{43766439-8529-43C4-B0E4-F3D57BDA6273}" dt="2023-12-21T16:38:43.684" v="1454" actId="207"/>
        <pc:sldMasterMkLst>
          <pc:docMk/>
          <pc:sldMasterMk cId="1971727249" sldId="2147483686"/>
        </pc:sldMasterMkLst>
        <pc:sldLayoutChg chg="modSp mod">
          <pc:chgData name="Erika Di Natale" userId="9d488160-4a4a-461c-abb6-74d667853de8" providerId="ADAL" clId="{43766439-8529-43C4-B0E4-F3D57BDA6273}" dt="2023-12-21T16:38:43.684" v="1454" actId="207"/>
          <pc:sldLayoutMkLst>
            <pc:docMk/>
            <pc:sldMasterMk cId="1971727249" sldId="2147483686"/>
            <pc:sldLayoutMk cId="3440332060" sldId="2147483703"/>
          </pc:sldLayoutMkLst>
          <pc:spChg chg="mod">
            <ac:chgData name="Erika Di Natale" userId="9d488160-4a4a-461c-abb6-74d667853de8" providerId="ADAL" clId="{43766439-8529-43C4-B0E4-F3D57BDA6273}" dt="2023-12-21T16:38:43.684" v="1454" actId="207"/>
            <ac:spMkLst>
              <pc:docMk/>
              <pc:sldMasterMk cId="1971727249" sldId="2147483686"/>
              <pc:sldLayoutMk cId="3440332060" sldId="2147483703"/>
              <ac:spMk id="7" creationId="{D3EE73E3-D625-7BA6-81CE-F280AA61BFE9}"/>
            </ac:spMkLst>
          </pc:spChg>
        </pc:sldLayoutChg>
      </pc:sldMasterChg>
      <pc:sldMasterChg chg="modSldLayout">
        <pc:chgData name="Erika Di Natale" userId="9d488160-4a4a-461c-abb6-74d667853de8" providerId="ADAL" clId="{43766439-8529-43C4-B0E4-F3D57BDA6273}" dt="2023-12-21T16:41:37.236" v="1479" actId="207"/>
        <pc:sldMasterMkLst>
          <pc:docMk/>
          <pc:sldMasterMk cId="482956150" sldId="2147483705"/>
        </pc:sldMasterMkLst>
        <pc:sldLayoutChg chg="modSp mod">
          <pc:chgData name="Erika Di Natale" userId="9d488160-4a4a-461c-abb6-74d667853de8" providerId="ADAL" clId="{43766439-8529-43C4-B0E4-F3D57BDA6273}" dt="2023-12-21T16:41:37.236" v="1479" actId="207"/>
          <pc:sldLayoutMkLst>
            <pc:docMk/>
            <pc:sldMasterMk cId="482956150" sldId="2147483705"/>
            <pc:sldLayoutMk cId="3174222494" sldId="2147483707"/>
          </pc:sldLayoutMkLst>
          <pc:spChg chg="mod">
            <ac:chgData name="Erika Di Natale" userId="9d488160-4a4a-461c-abb6-74d667853de8" providerId="ADAL" clId="{43766439-8529-43C4-B0E4-F3D57BDA6273}" dt="2023-12-21T16:41:37.236" v="1479" actId="207"/>
            <ac:spMkLst>
              <pc:docMk/>
              <pc:sldMasterMk cId="482956150" sldId="2147483705"/>
              <pc:sldLayoutMk cId="3174222494" sldId="2147483707"/>
              <ac:spMk id="7" creationId="{D3EE73E3-D625-7BA6-81CE-F280AA61BFE9}"/>
            </ac:spMkLst>
          </pc:spChg>
          <pc:spChg chg="mod">
            <ac:chgData name="Erika Di Natale" userId="9d488160-4a4a-461c-abb6-74d667853de8" providerId="ADAL" clId="{43766439-8529-43C4-B0E4-F3D57BDA6273}" dt="2023-12-21T16:40:32.004" v="1470" actId="208"/>
            <ac:spMkLst>
              <pc:docMk/>
              <pc:sldMasterMk cId="482956150" sldId="2147483705"/>
              <pc:sldLayoutMk cId="3174222494" sldId="2147483707"/>
              <ac:spMk id="38" creationId="{5D4C6BF4-D410-782B-E647-4299AA8F70EE}"/>
            </ac:spMkLst>
          </pc:spChg>
        </pc:sldLayoutChg>
      </pc:sldMasterChg>
    </pc:docChg>
  </pc:docChgLst>
  <pc:docChgLst>
    <pc:chgData name="Erika Di Natale" userId="9d488160-4a4a-461c-abb6-74d667853de8" providerId="ADAL" clId="{8454116E-C2E5-4F98-8D98-2E5711CE9599}"/>
    <pc:docChg chg="undo custSel addSld delSld modSld modMainMaster">
      <pc:chgData name="Erika Di Natale" userId="9d488160-4a4a-461c-abb6-74d667853de8" providerId="ADAL" clId="{8454116E-C2E5-4F98-8D98-2E5711CE9599}" dt="2023-06-28T09:43:25.881" v="1646" actId="1035"/>
      <pc:docMkLst>
        <pc:docMk/>
      </pc:docMkLst>
      <pc:sldChg chg="del">
        <pc:chgData name="Erika Di Natale" userId="9d488160-4a4a-461c-abb6-74d667853de8" providerId="ADAL" clId="{8454116E-C2E5-4F98-8D98-2E5711CE9599}" dt="2023-06-27T12:39:38.790" v="6" actId="47"/>
        <pc:sldMkLst>
          <pc:docMk/>
          <pc:sldMk cId="3764642103" sldId="256"/>
        </pc:sldMkLst>
      </pc:sldChg>
      <pc:sldChg chg="addSp modSp new del mod">
        <pc:chgData name="Erika Di Natale" userId="9d488160-4a4a-461c-abb6-74d667853de8" providerId="ADAL" clId="{8454116E-C2E5-4F98-8D98-2E5711CE9599}" dt="2023-06-27T13:31:39.153" v="318" actId="47"/>
        <pc:sldMkLst>
          <pc:docMk/>
          <pc:sldMk cId="1405485805" sldId="257"/>
        </pc:sldMkLst>
        <pc:spChg chg="mod">
          <ac:chgData name="Erika Di Natale" userId="9d488160-4a4a-461c-abb6-74d667853de8" providerId="ADAL" clId="{8454116E-C2E5-4F98-8D98-2E5711CE9599}" dt="2023-06-27T12:57:02.967" v="160" actId="1035"/>
          <ac:spMkLst>
            <pc:docMk/>
            <pc:sldMk cId="1405485805" sldId="257"/>
            <ac:spMk id="2" creationId="{F93F89E2-6A09-8C7F-F7F8-2AFB7978C2CC}"/>
          </ac:spMkLst>
        </pc:spChg>
        <pc:spChg chg="mod ord">
          <ac:chgData name="Erika Di Natale" userId="9d488160-4a4a-461c-abb6-74d667853de8" providerId="ADAL" clId="{8454116E-C2E5-4F98-8D98-2E5711CE9599}" dt="2023-06-27T12:59:57.938" v="220" actId="166"/>
          <ac:spMkLst>
            <pc:docMk/>
            <pc:sldMk cId="1405485805" sldId="257"/>
            <ac:spMk id="3" creationId="{905D6112-5CAA-6D8A-7751-C9595E192C26}"/>
          </ac:spMkLst>
        </pc:spChg>
        <pc:spChg chg="mod">
          <ac:chgData name="Erika Di Natale" userId="9d488160-4a4a-461c-abb6-74d667853de8" providerId="ADAL" clId="{8454116E-C2E5-4F98-8D98-2E5711CE9599}" dt="2023-06-27T12:57:02.967" v="160" actId="1035"/>
          <ac:spMkLst>
            <pc:docMk/>
            <pc:sldMk cId="1405485805" sldId="257"/>
            <ac:spMk id="4" creationId="{2AB53F41-F1A7-832C-98E0-DF324175A0B1}"/>
          </ac:spMkLst>
        </pc:spChg>
        <pc:spChg chg="add mod">
          <ac:chgData name="Erika Di Natale" userId="9d488160-4a4a-461c-abb6-74d667853de8" providerId="ADAL" clId="{8454116E-C2E5-4F98-8D98-2E5711CE9599}" dt="2023-06-27T13:20:21.429" v="314" actId="1036"/>
          <ac:spMkLst>
            <pc:docMk/>
            <pc:sldMk cId="1405485805" sldId="257"/>
            <ac:spMk id="6" creationId="{0AEAB3AA-7F3E-86E5-2E03-8D7FD97D450E}"/>
          </ac:spMkLst>
        </pc:spChg>
        <pc:picChg chg="add mod ord">
          <ac:chgData name="Erika Di Natale" userId="9d488160-4a4a-461c-abb6-74d667853de8" providerId="ADAL" clId="{8454116E-C2E5-4F98-8D98-2E5711CE9599}" dt="2023-06-27T12:59:52.072" v="219" actId="14100"/>
          <ac:picMkLst>
            <pc:docMk/>
            <pc:sldMk cId="1405485805" sldId="257"/>
            <ac:picMk id="5" creationId="{4D932F40-9B1A-AB99-AF54-3814BFEA3805}"/>
          </ac:picMkLst>
        </pc:picChg>
        <pc:picChg chg="add mod">
          <ac:chgData name="Erika Di Natale" userId="9d488160-4a4a-461c-abb6-74d667853de8" providerId="ADAL" clId="{8454116E-C2E5-4F98-8D98-2E5711CE9599}" dt="2023-06-27T13:13:52.325" v="282" actId="14100"/>
          <ac:picMkLst>
            <pc:docMk/>
            <pc:sldMk cId="1405485805" sldId="257"/>
            <ac:picMk id="7" creationId="{6B18D244-9CFB-58D4-36FA-35D98A22E298}"/>
          </ac:picMkLst>
        </pc:picChg>
        <pc:picChg chg="add mod">
          <ac:chgData name="Erika Di Natale" userId="9d488160-4a4a-461c-abb6-74d667853de8" providerId="ADAL" clId="{8454116E-C2E5-4F98-8D98-2E5711CE9599}" dt="2023-06-27T13:14:20.068" v="297" actId="1038"/>
          <ac:picMkLst>
            <pc:docMk/>
            <pc:sldMk cId="1405485805" sldId="257"/>
            <ac:picMk id="8" creationId="{9A5557CB-70A5-4EA5-A74D-49938DFC4A1B}"/>
          </ac:picMkLst>
        </pc:picChg>
      </pc:sldChg>
      <pc:sldChg chg="addSp delSp modSp add mod modNotesTx">
        <pc:chgData name="Erika Di Natale" userId="9d488160-4a4a-461c-abb6-74d667853de8" providerId="ADAL" clId="{8454116E-C2E5-4F98-8D98-2E5711CE9599}" dt="2023-06-28T09:43:25.881" v="1646" actId="1035"/>
        <pc:sldMkLst>
          <pc:docMk/>
          <pc:sldMk cId="872936060" sldId="258"/>
        </pc:sldMkLst>
        <pc:spChg chg="mod">
          <ac:chgData name="Erika Di Natale" userId="9d488160-4a4a-461c-abb6-74d667853de8" providerId="ADAL" clId="{8454116E-C2E5-4F98-8D98-2E5711CE9599}" dt="2023-06-28T09:42:16.419" v="1633" actId="14100"/>
          <ac:spMkLst>
            <pc:docMk/>
            <pc:sldMk cId="872936060" sldId="258"/>
            <ac:spMk id="2" creationId="{F93F89E2-6A09-8C7F-F7F8-2AFB7978C2CC}"/>
          </ac:spMkLst>
        </pc:spChg>
        <pc:spChg chg="mod ord">
          <ac:chgData name="Erika Di Natale" userId="9d488160-4a4a-461c-abb6-74d667853de8" providerId="ADAL" clId="{8454116E-C2E5-4F98-8D98-2E5711CE9599}" dt="2023-06-28T09:26:46.647" v="1534" actId="166"/>
          <ac:spMkLst>
            <pc:docMk/>
            <pc:sldMk cId="872936060" sldId="258"/>
            <ac:spMk id="3" creationId="{905D6112-5CAA-6D8A-7751-C9595E192C26}"/>
          </ac:spMkLst>
        </pc:spChg>
        <pc:spChg chg="mod ord">
          <ac:chgData name="Erika Di Natale" userId="9d488160-4a4a-461c-abb6-74d667853de8" providerId="ADAL" clId="{8454116E-C2E5-4F98-8D98-2E5711CE9599}" dt="2023-06-28T09:26:40.481" v="1526" actId="167"/>
          <ac:spMkLst>
            <pc:docMk/>
            <pc:sldMk cId="872936060" sldId="258"/>
            <ac:spMk id="4" creationId="{2AB53F41-F1A7-832C-98E0-DF324175A0B1}"/>
          </ac:spMkLst>
        </pc:spChg>
        <pc:spChg chg="mod">
          <ac:chgData name="Erika Di Natale" userId="9d488160-4a4a-461c-abb6-74d667853de8" providerId="ADAL" clId="{8454116E-C2E5-4F98-8D98-2E5711CE9599}" dt="2023-06-28T09:40:40.623" v="1595" actId="1036"/>
          <ac:spMkLst>
            <pc:docMk/>
            <pc:sldMk cId="872936060" sldId="258"/>
            <ac:spMk id="6" creationId="{0AEAB3AA-7F3E-86E5-2E03-8D7FD97D450E}"/>
          </ac:spMkLst>
        </pc:spChg>
        <pc:spChg chg="add mod">
          <ac:chgData name="Erika Di Natale" userId="9d488160-4a4a-461c-abb6-74d667853de8" providerId="ADAL" clId="{8454116E-C2E5-4F98-8D98-2E5711CE9599}" dt="2023-06-28T09:43:05.483" v="1643" actId="1035"/>
          <ac:spMkLst>
            <pc:docMk/>
            <pc:sldMk cId="872936060" sldId="258"/>
            <ac:spMk id="9" creationId="{14DEE495-9FC1-E10A-0AF0-1B3BDBCA10F9}"/>
          </ac:spMkLst>
        </pc:spChg>
        <pc:spChg chg="add mod ord">
          <ac:chgData name="Erika Di Natale" userId="9d488160-4a4a-461c-abb6-74d667853de8" providerId="ADAL" clId="{8454116E-C2E5-4F98-8D98-2E5711CE9599}" dt="2023-06-28T09:38:52.216" v="1558" actId="167"/>
          <ac:spMkLst>
            <pc:docMk/>
            <pc:sldMk cId="872936060" sldId="258"/>
            <ac:spMk id="12" creationId="{D1499942-0529-F6ED-318F-FC59ED0ED846}"/>
          </ac:spMkLst>
        </pc:spChg>
        <pc:spChg chg="add mod">
          <ac:chgData name="Erika Di Natale" userId="9d488160-4a4a-461c-abb6-74d667853de8" providerId="ADAL" clId="{8454116E-C2E5-4F98-8D98-2E5711CE9599}" dt="2023-06-28T09:41:41.861" v="1632" actId="1036"/>
          <ac:spMkLst>
            <pc:docMk/>
            <pc:sldMk cId="872936060" sldId="258"/>
            <ac:spMk id="14" creationId="{49F8748D-CCD9-7809-2F1D-8249505F26FF}"/>
          </ac:spMkLst>
        </pc:spChg>
        <pc:picChg chg="mod">
          <ac:chgData name="Erika Di Natale" userId="9d488160-4a4a-461c-abb6-74d667853de8" providerId="ADAL" clId="{8454116E-C2E5-4F98-8D98-2E5711CE9599}" dt="2023-06-28T09:26:42.722" v="1533" actId="1037"/>
          <ac:picMkLst>
            <pc:docMk/>
            <pc:sldMk cId="872936060" sldId="258"/>
            <ac:picMk id="5" creationId="{4D932F40-9B1A-AB99-AF54-3814BFEA3805}"/>
          </ac:picMkLst>
        </pc:picChg>
        <pc:picChg chg="mod ord">
          <ac:chgData name="Erika Di Natale" userId="9d488160-4a4a-461c-abb6-74d667853de8" providerId="ADAL" clId="{8454116E-C2E5-4F98-8D98-2E5711CE9599}" dt="2023-06-28T09:43:18.063" v="1644" actId="14100"/>
          <ac:picMkLst>
            <pc:docMk/>
            <pc:sldMk cId="872936060" sldId="258"/>
            <ac:picMk id="7" creationId="{6B18D244-9CFB-58D4-36FA-35D98A22E298}"/>
          </ac:picMkLst>
        </pc:picChg>
        <pc:picChg chg="mod ord">
          <ac:chgData name="Erika Di Natale" userId="9d488160-4a4a-461c-abb6-74d667853de8" providerId="ADAL" clId="{8454116E-C2E5-4F98-8D98-2E5711CE9599}" dt="2023-06-28T09:43:25.881" v="1646" actId="1035"/>
          <ac:picMkLst>
            <pc:docMk/>
            <pc:sldMk cId="872936060" sldId="258"/>
            <ac:picMk id="8" creationId="{9A5557CB-70A5-4EA5-A74D-49938DFC4A1B}"/>
          </ac:picMkLst>
        </pc:picChg>
        <pc:picChg chg="add mod">
          <ac:chgData name="Erika Di Natale" userId="9d488160-4a4a-461c-abb6-74d667853de8" providerId="ADAL" clId="{8454116E-C2E5-4F98-8D98-2E5711CE9599}" dt="2023-06-27T13:35:09.640" v="320" actId="571"/>
          <ac:picMkLst>
            <pc:docMk/>
            <pc:sldMk cId="872936060" sldId="258"/>
            <ac:picMk id="9" creationId="{9E451F0D-6E40-0BA9-FF6C-F65462A7F2C6}"/>
          </ac:picMkLst>
        </pc:picChg>
        <pc:picChg chg="add del mod modCrop">
          <ac:chgData name="Erika Di Natale" userId="9d488160-4a4a-461c-abb6-74d667853de8" providerId="ADAL" clId="{8454116E-C2E5-4F98-8D98-2E5711CE9599}" dt="2023-06-27T14:43:57.688" v="464" actId="478"/>
          <ac:picMkLst>
            <pc:docMk/>
            <pc:sldMk cId="872936060" sldId="258"/>
            <ac:picMk id="9" creationId="{C4A9F110-DA5B-9158-CF82-D63C185ECECE}"/>
          </ac:picMkLst>
        </pc:picChg>
        <pc:picChg chg="add mod">
          <ac:chgData name="Erika Di Natale" userId="9d488160-4a4a-461c-abb6-74d667853de8" providerId="ADAL" clId="{8454116E-C2E5-4F98-8D98-2E5711CE9599}" dt="2023-06-27T13:35:09.640" v="320" actId="571"/>
          <ac:picMkLst>
            <pc:docMk/>
            <pc:sldMk cId="872936060" sldId="258"/>
            <ac:picMk id="10" creationId="{E1241FCD-A06B-F88B-85FB-F2BA04DC9EFC}"/>
          </ac:picMkLst>
        </pc:picChg>
        <pc:picChg chg="add mod ord modCrop">
          <ac:chgData name="Erika Di Natale" userId="9d488160-4a4a-461c-abb6-74d667853de8" providerId="ADAL" clId="{8454116E-C2E5-4F98-8D98-2E5711CE9599}" dt="2023-06-27T14:44:08.438" v="466" actId="166"/>
          <ac:picMkLst>
            <pc:docMk/>
            <pc:sldMk cId="872936060" sldId="258"/>
            <ac:picMk id="10" creationId="{EE4F5A8B-0B0C-BD10-BA45-BCBBB759B4B2}"/>
          </ac:picMkLst>
        </pc:picChg>
        <pc:picChg chg="add mod ord">
          <ac:chgData name="Erika Di Natale" userId="9d488160-4a4a-461c-abb6-74d667853de8" providerId="ADAL" clId="{8454116E-C2E5-4F98-8D98-2E5711CE9599}" dt="2023-06-27T14:44:10.493" v="467" actId="166"/>
          <ac:picMkLst>
            <pc:docMk/>
            <pc:sldMk cId="872936060" sldId="258"/>
            <ac:picMk id="11" creationId="{A013022F-BA4D-266C-19CD-CFC9E8FF46C6}"/>
          </ac:picMkLst>
        </pc:picChg>
        <pc:picChg chg="add del mod ord">
          <ac:chgData name="Erika Di Natale" userId="9d488160-4a4a-461c-abb6-74d667853de8" providerId="ADAL" clId="{8454116E-C2E5-4F98-8D98-2E5711CE9599}" dt="2023-06-27T14:43:56.633" v="463" actId="478"/>
          <ac:picMkLst>
            <pc:docMk/>
            <pc:sldMk cId="872936060" sldId="258"/>
            <ac:picMk id="12" creationId="{BF98C94A-0FE3-8D95-48E6-97DD91071033}"/>
          </ac:picMkLst>
        </pc:picChg>
        <pc:picChg chg="add mod modCrop">
          <ac:chgData name="Erika Di Natale" userId="9d488160-4a4a-461c-abb6-74d667853de8" providerId="ADAL" clId="{8454116E-C2E5-4F98-8D98-2E5711CE9599}" dt="2023-06-27T14:44:34.898" v="468" actId="18131"/>
          <ac:picMkLst>
            <pc:docMk/>
            <pc:sldMk cId="872936060" sldId="258"/>
            <ac:picMk id="13" creationId="{12C57A5F-32EB-C570-D193-4E8D444977F3}"/>
          </ac:picMkLst>
        </pc:picChg>
        <pc:picChg chg="add mod">
          <ac:chgData name="Erika Di Natale" userId="9d488160-4a4a-461c-abb6-74d667853de8" providerId="ADAL" clId="{8454116E-C2E5-4F98-8D98-2E5711CE9599}" dt="2023-06-28T09:42:31.587" v="1637" actId="1035"/>
          <ac:picMkLst>
            <pc:docMk/>
            <pc:sldMk cId="872936060" sldId="258"/>
            <ac:picMk id="15" creationId="{635BA166-6735-1301-7C29-681E4CFF5D7C}"/>
          </ac:picMkLst>
        </pc:picChg>
      </pc:sldChg>
      <pc:sldChg chg="addSp delSp modSp new del mod">
        <pc:chgData name="Erika Di Natale" userId="9d488160-4a4a-461c-abb6-74d667853de8" providerId="ADAL" clId="{8454116E-C2E5-4F98-8D98-2E5711CE9599}" dt="2023-06-27T13:06:52.793" v="278" actId="47"/>
        <pc:sldMkLst>
          <pc:docMk/>
          <pc:sldMk cId="2053737410" sldId="258"/>
        </pc:sldMkLst>
        <pc:spChg chg="del">
          <ac:chgData name="Erika Di Natale" userId="9d488160-4a4a-461c-abb6-74d667853de8" providerId="ADAL" clId="{8454116E-C2E5-4F98-8D98-2E5711CE9599}" dt="2023-06-27T12:39:45.974" v="7" actId="931"/>
          <ac:spMkLst>
            <pc:docMk/>
            <pc:sldMk cId="2053737410" sldId="258"/>
            <ac:spMk id="2" creationId="{06B8D82B-F247-D7BA-55D4-91DD7DD9A6FF}"/>
          </ac:spMkLst>
        </pc:spChg>
        <pc:spChg chg="mod">
          <ac:chgData name="Erika Di Natale" userId="9d488160-4a4a-461c-abb6-74d667853de8" providerId="ADAL" clId="{8454116E-C2E5-4F98-8D98-2E5711CE9599}" dt="2023-06-27T13:05:14.080" v="275" actId="1076"/>
          <ac:spMkLst>
            <pc:docMk/>
            <pc:sldMk cId="2053737410" sldId="258"/>
            <ac:spMk id="3" creationId="{0BD81746-360A-281A-09D0-0734BE3F19CB}"/>
          </ac:spMkLst>
        </pc:spChg>
        <pc:spChg chg="del mod">
          <ac:chgData name="Erika Di Natale" userId="9d488160-4a4a-461c-abb6-74d667853de8" providerId="ADAL" clId="{8454116E-C2E5-4F98-8D98-2E5711CE9599}" dt="2023-06-27T12:39:55.975" v="13" actId="931"/>
          <ac:spMkLst>
            <pc:docMk/>
            <pc:sldMk cId="2053737410" sldId="258"/>
            <ac:spMk id="5" creationId="{515B1B04-94FE-7BDA-23FC-2D0885486D5D}"/>
          </ac:spMkLst>
        </pc:spChg>
        <pc:spChg chg="del">
          <ac:chgData name="Erika Di Natale" userId="9d488160-4a4a-461c-abb6-74d667853de8" providerId="ADAL" clId="{8454116E-C2E5-4F98-8D98-2E5711CE9599}" dt="2023-06-27T12:39:52.788" v="8" actId="931"/>
          <ac:spMkLst>
            <pc:docMk/>
            <pc:sldMk cId="2053737410" sldId="258"/>
            <ac:spMk id="6" creationId="{DF4979E3-8384-23C8-1BB2-0150EE6E07DB}"/>
          </ac:spMkLst>
        </pc:spChg>
        <pc:spChg chg="mod ord">
          <ac:chgData name="Erika Di Natale" userId="9d488160-4a4a-461c-abb6-74d667853de8" providerId="ADAL" clId="{8454116E-C2E5-4F98-8D98-2E5711CE9599}" dt="2023-06-27T13:03:26.916" v="270" actId="166"/>
          <ac:spMkLst>
            <pc:docMk/>
            <pc:sldMk cId="2053737410" sldId="258"/>
            <ac:spMk id="7" creationId="{B4365E8C-ED90-B377-7138-745809F60F27}"/>
          </ac:spMkLst>
        </pc:spChg>
        <pc:spChg chg="mod">
          <ac:chgData name="Erika Di Natale" userId="9d488160-4a4a-461c-abb6-74d667853de8" providerId="ADAL" clId="{8454116E-C2E5-4F98-8D98-2E5711CE9599}" dt="2023-06-27T12:43:06.578" v="41" actId="20577"/>
          <ac:spMkLst>
            <pc:docMk/>
            <pc:sldMk cId="2053737410" sldId="258"/>
            <ac:spMk id="8" creationId="{4B66C7B1-6B31-CCBF-F93D-3D22C09987EE}"/>
          </ac:spMkLst>
        </pc:spChg>
        <pc:picChg chg="add mod modCrop">
          <ac:chgData name="Erika Di Natale" userId="9d488160-4a4a-461c-abb6-74d667853de8" providerId="ADAL" clId="{8454116E-C2E5-4F98-8D98-2E5711CE9599}" dt="2023-06-27T12:42:47.041" v="39" actId="1035"/>
          <ac:picMkLst>
            <pc:docMk/>
            <pc:sldMk cId="2053737410" sldId="258"/>
            <ac:picMk id="10" creationId="{C091F53A-CBFE-D7D8-83A8-6574E91B9868}"/>
          </ac:picMkLst>
        </pc:picChg>
        <pc:picChg chg="add mod modCrop">
          <ac:chgData name="Erika Di Natale" userId="9d488160-4a4a-461c-abb6-74d667853de8" providerId="ADAL" clId="{8454116E-C2E5-4F98-8D98-2E5711CE9599}" dt="2023-06-27T12:40:26.698" v="18" actId="18131"/>
          <ac:picMkLst>
            <pc:docMk/>
            <pc:sldMk cId="2053737410" sldId="258"/>
            <ac:picMk id="12" creationId="{B435A0F8-FE65-A370-5ED3-B407F9648B77}"/>
          </ac:picMkLst>
        </pc:picChg>
        <pc:picChg chg="add mod modCrop">
          <ac:chgData name="Erika Di Natale" userId="9d488160-4a4a-461c-abb6-74d667853de8" providerId="ADAL" clId="{8454116E-C2E5-4F98-8D98-2E5711CE9599}" dt="2023-06-27T12:40:36.843" v="20" actId="18131"/>
          <ac:picMkLst>
            <pc:docMk/>
            <pc:sldMk cId="2053737410" sldId="258"/>
            <ac:picMk id="14" creationId="{3F6C72C5-5EFE-8D70-0D07-32FC638C5346}"/>
          </ac:picMkLst>
        </pc:picChg>
        <pc:picChg chg="add del mod">
          <ac:chgData name="Erika Di Natale" userId="9d488160-4a4a-461c-abb6-74d667853de8" providerId="ADAL" clId="{8454116E-C2E5-4F98-8D98-2E5711CE9599}" dt="2023-06-27T13:02:54.877" v="252" actId="478"/>
          <ac:picMkLst>
            <pc:docMk/>
            <pc:sldMk cId="2053737410" sldId="258"/>
            <ac:picMk id="15" creationId="{BF41DC42-A0F1-415E-1C01-F9070C3D2729}"/>
          </ac:picMkLst>
        </pc:picChg>
        <pc:picChg chg="add mod">
          <ac:chgData name="Erika Di Natale" userId="9d488160-4a4a-461c-abb6-74d667853de8" providerId="ADAL" clId="{8454116E-C2E5-4F98-8D98-2E5711CE9599}" dt="2023-06-27T13:03:23.494" v="269" actId="14100"/>
          <ac:picMkLst>
            <pc:docMk/>
            <pc:sldMk cId="2053737410" sldId="258"/>
            <ac:picMk id="16" creationId="{03D7A478-4199-23BF-9EFD-DC6450C9EEEB}"/>
          </ac:picMkLst>
        </pc:picChg>
      </pc:sldChg>
      <pc:sldChg chg="add del">
        <pc:chgData name="Erika Di Natale" userId="9d488160-4a4a-461c-abb6-74d667853de8" providerId="ADAL" clId="{8454116E-C2E5-4F98-8D98-2E5711CE9599}" dt="2023-06-27T12:55:06.932" v="102"/>
        <pc:sldMkLst>
          <pc:docMk/>
          <pc:sldMk cId="361688441" sldId="259"/>
        </pc:sldMkLst>
      </pc:sldChg>
      <pc:sldChg chg="addSp delSp modSp new del mod">
        <pc:chgData name="Erika Di Natale" userId="9d488160-4a4a-461c-abb6-74d667853de8" providerId="ADAL" clId="{8454116E-C2E5-4F98-8D98-2E5711CE9599}" dt="2023-06-27T14:35:42.121" v="430" actId="47"/>
        <pc:sldMkLst>
          <pc:docMk/>
          <pc:sldMk cId="1668229796" sldId="259"/>
        </pc:sldMkLst>
        <pc:spChg chg="del">
          <ac:chgData name="Erika Di Natale" userId="9d488160-4a4a-461c-abb6-74d667853de8" providerId="ADAL" clId="{8454116E-C2E5-4F98-8D98-2E5711CE9599}" dt="2023-06-27T14:18:22.855" v="357" actId="931"/>
          <ac:spMkLst>
            <pc:docMk/>
            <pc:sldMk cId="1668229796" sldId="259"/>
            <ac:spMk id="2" creationId="{4D364E67-6409-B864-E6B7-6426DA0189FC}"/>
          </ac:spMkLst>
        </pc:spChg>
        <pc:spChg chg="del">
          <ac:chgData name="Erika Di Natale" userId="9d488160-4a4a-461c-abb6-74d667853de8" providerId="ADAL" clId="{8454116E-C2E5-4F98-8D98-2E5711CE9599}" dt="2023-06-27T14:19:01.397" v="365" actId="931"/>
          <ac:spMkLst>
            <pc:docMk/>
            <pc:sldMk cId="1668229796" sldId="259"/>
            <ac:spMk id="5" creationId="{843C1430-7E1E-F4BF-4902-1165DBC650FD}"/>
          </ac:spMkLst>
        </pc:spChg>
        <pc:spChg chg="del">
          <ac:chgData name="Erika Di Natale" userId="9d488160-4a4a-461c-abb6-74d667853de8" providerId="ADAL" clId="{8454116E-C2E5-4F98-8D98-2E5711CE9599}" dt="2023-06-27T14:16:01.990" v="322" actId="931"/>
          <ac:spMkLst>
            <pc:docMk/>
            <pc:sldMk cId="1668229796" sldId="259"/>
            <ac:spMk id="6" creationId="{F0EA89F7-D4EF-26FC-C675-452132509321}"/>
          </ac:spMkLst>
        </pc:spChg>
        <pc:spChg chg="add del mod">
          <ac:chgData name="Erika Di Natale" userId="9d488160-4a4a-461c-abb6-74d667853de8" providerId="ADAL" clId="{8454116E-C2E5-4F98-8D98-2E5711CE9599}" dt="2023-06-27T14:24:52.886" v="374" actId="931"/>
          <ac:spMkLst>
            <pc:docMk/>
            <pc:sldMk cId="1668229796" sldId="259"/>
            <ac:spMk id="16" creationId="{EDF79AA6-909A-5015-B1B1-BB6D937D726D}"/>
          </ac:spMkLst>
        </pc:spChg>
        <pc:spChg chg="add del mod">
          <ac:chgData name="Erika Di Natale" userId="9d488160-4a4a-461c-abb6-74d667853de8" providerId="ADAL" clId="{8454116E-C2E5-4F98-8D98-2E5711CE9599}" dt="2023-06-27T14:30:45.701" v="410" actId="478"/>
          <ac:spMkLst>
            <pc:docMk/>
            <pc:sldMk cId="1668229796" sldId="259"/>
            <ac:spMk id="22" creationId="{4C528200-7D77-2C3B-4A1B-B5F8D3298D0B}"/>
          </ac:spMkLst>
        </pc:spChg>
        <pc:spChg chg="add del mod">
          <ac:chgData name="Erika Di Natale" userId="9d488160-4a4a-461c-abb6-74d667853de8" providerId="ADAL" clId="{8454116E-C2E5-4F98-8D98-2E5711CE9599}" dt="2023-06-27T14:32:54.083" v="413" actId="478"/>
          <ac:spMkLst>
            <pc:docMk/>
            <pc:sldMk cId="1668229796" sldId="259"/>
            <ac:spMk id="24" creationId="{34036F78-2D38-D137-6661-297241AC5274}"/>
          </ac:spMkLst>
        </pc:spChg>
        <pc:picChg chg="add del mod modCrop">
          <ac:chgData name="Erika Di Natale" userId="9d488160-4a4a-461c-abb6-74d667853de8" providerId="ADAL" clId="{8454116E-C2E5-4F98-8D98-2E5711CE9599}" dt="2023-06-27T14:30:45.701" v="410" actId="478"/>
          <ac:picMkLst>
            <pc:docMk/>
            <pc:sldMk cId="1668229796" sldId="259"/>
            <ac:picMk id="10" creationId="{0CBA4854-BF8A-14CF-7345-EBE0B38B4366}"/>
          </ac:picMkLst>
        </pc:picChg>
        <pc:picChg chg="add del mod modCrop">
          <ac:chgData name="Erika Di Natale" userId="9d488160-4a4a-461c-abb6-74d667853de8" providerId="ADAL" clId="{8454116E-C2E5-4F98-8D98-2E5711CE9599}" dt="2023-06-27T14:32:54.083" v="413" actId="478"/>
          <ac:picMkLst>
            <pc:docMk/>
            <pc:sldMk cId="1668229796" sldId="259"/>
            <ac:picMk id="12" creationId="{B29B7223-6D81-0312-E742-F610F609F6EB}"/>
          </ac:picMkLst>
        </pc:picChg>
        <pc:picChg chg="add del mod modCrop">
          <ac:chgData name="Erika Di Natale" userId="9d488160-4a4a-461c-abb6-74d667853de8" providerId="ADAL" clId="{8454116E-C2E5-4F98-8D98-2E5711CE9599}" dt="2023-06-27T14:19:57.916" v="372" actId="478"/>
          <ac:picMkLst>
            <pc:docMk/>
            <pc:sldMk cId="1668229796" sldId="259"/>
            <ac:picMk id="14" creationId="{2FE7BAAF-3329-A632-56EC-38E19FCD48FE}"/>
          </ac:picMkLst>
        </pc:picChg>
        <pc:picChg chg="add mod modCrop">
          <ac:chgData name="Erika Di Natale" userId="9d488160-4a4a-461c-abb6-74d667853de8" providerId="ADAL" clId="{8454116E-C2E5-4F98-8D98-2E5711CE9599}" dt="2023-06-27T14:25:46.794" v="391" actId="18131"/>
          <ac:picMkLst>
            <pc:docMk/>
            <pc:sldMk cId="1668229796" sldId="259"/>
            <ac:picMk id="18" creationId="{0619649E-44FC-ADCD-549C-788D891D95B0}"/>
          </ac:picMkLst>
        </pc:picChg>
        <pc:picChg chg="add mod ord modCrop">
          <ac:chgData name="Erika Di Natale" userId="9d488160-4a4a-461c-abb6-74d667853de8" providerId="ADAL" clId="{8454116E-C2E5-4F98-8D98-2E5711CE9599}" dt="2023-06-27T14:26:57.316" v="406" actId="18131"/>
          <ac:picMkLst>
            <pc:docMk/>
            <pc:sldMk cId="1668229796" sldId="259"/>
            <ac:picMk id="19" creationId="{F6507E40-41DF-B8D4-44BA-813DBA8FE374}"/>
          </ac:picMkLst>
        </pc:picChg>
        <pc:picChg chg="add del mod modCrop">
          <ac:chgData name="Erika Di Natale" userId="9d488160-4a4a-461c-abb6-74d667853de8" providerId="ADAL" clId="{8454116E-C2E5-4F98-8D98-2E5711CE9599}" dt="2023-06-27T14:30:46.342" v="411" actId="478"/>
          <ac:picMkLst>
            <pc:docMk/>
            <pc:sldMk cId="1668229796" sldId="259"/>
            <ac:picMk id="20" creationId="{FF013228-EC83-ABD5-2D28-8AD6F0A9894B}"/>
          </ac:picMkLst>
        </pc:picChg>
      </pc:sldChg>
      <pc:sldChg chg="addSp delSp modSp new del mod">
        <pc:chgData name="Erika Di Natale" userId="9d488160-4a4a-461c-abb6-74d667853de8" providerId="ADAL" clId="{8454116E-C2E5-4F98-8D98-2E5711CE9599}" dt="2023-06-27T14:44:37.671" v="469" actId="47"/>
        <pc:sldMkLst>
          <pc:docMk/>
          <pc:sldMk cId="3313050197" sldId="259"/>
        </pc:sldMkLst>
        <pc:spChg chg="del">
          <ac:chgData name="Erika Di Natale" userId="9d488160-4a4a-461c-abb6-74d667853de8" providerId="ADAL" clId="{8454116E-C2E5-4F98-8D98-2E5711CE9599}" dt="2023-06-27T14:43:38.201" v="456" actId="931"/>
          <ac:spMkLst>
            <pc:docMk/>
            <pc:sldMk cId="3313050197" sldId="259"/>
            <ac:spMk id="2" creationId="{05941B73-0FF4-7D62-D530-2AA625ACEFD4}"/>
          </ac:spMkLst>
        </pc:spChg>
        <pc:picChg chg="add mod modCrop">
          <ac:chgData name="Erika Di Natale" userId="9d488160-4a4a-461c-abb6-74d667853de8" providerId="ADAL" clId="{8454116E-C2E5-4F98-8D98-2E5711CE9599}" dt="2023-06-27T14:43:46.473" v="460" actId="18131"/>
          <ac:picMkLst>
            <pc:docMk/>
            <pc:sldMk cId="3313050197" sldId="259"/>
            <ac:picMk id="10" creationId="{8730A378-9604-41D8-D6CB-41E01F6BD14C}"/>
          </ac:picMkLst>
        </pc:picChg>
      </pc:sldChg>
      <pc:sldChg chg="new del">
        <pc:chgData name="Erika Di Natale" userId="9d488160-4a4a-461c-abb6-74d667853de8" providerId="ADAL" clId="{8454116E-C2E5-4F98-8D98-2E5711CE9599}" dt="2023-06-27T14:35:38.783" v="429" actId="47"/>
        <pc:sldMkLst>
          <pc:docMk/>
          <pc:sldMk cId="2427103968" sldId="260"/>
        </pc:sldMkLst>
      </pc:sldChg>
      <pc:sldMasterChg chg="mod delSldLayout modSldLayout sldLayoutOrd">
        <pc:chgData name="Erika Di Natale" userId="9d488160-4a4a-461c-abb6-74d667853de8" providerId="ADAL" clId="{8454116E-C2E5-4F98-8D98-2E5711CE9599}" dt="2023-06-28T09:42:43.527" v="1640" actId="1035"/>
        <pc:sldMasterMkLst>
          <pc:docMk/>
          <pc:sldMasterMk cId="1971727249" sldId="2147483686"/>
        </pc:sldMasterMkLst>
        <pc:sldLayoutChg chg="ord">
          <pc:chgData name="Erika Di Natale" userId="9d488160-4a4a-461c-abb6-74d667853de8" providerId="ADAL" clId="{8454116E-C2E5-4F98-8D98-2E5711CE9599}" dt="2023-06-27T12:38:05.164" v="2" actId="20578"/>
          <pc:sldLayoutMkLst>
            <pc:docMk/>
            <pc:sldMasterMk cId="1971727249" sldId="2147483686"/>
            <pc:sldLayoutMk cId="832370392" sldId="2147483700"/>
          </pc:sldLayoutMkLst>
        </pc:sldLayoutChg>
        <pc:sldLayoutChg chg="addSp delSp modSp mod">
          <pc:chgData name="Erika Di Natale" userId="9d488160-4a4a-461c-abb6-74d667853de8" providerId="ADAL" clId="{8454116E-C2E5-4F98-8D98-2E5711CE9599}" dt="2023-06-28T09:42:43.527" v="1640" actId="1035"/>
          <pc:sldLayoutMkLst>
            <pc:docMk/>
            <pc:sldMasterMk cId="1971727249" sldId="2147483686"/>
            <pc:sldLayoutMk cId="3240319616" sldId="2147483701"/>
          </pc:sldLayoutMkLst>
          <pc:spChg chg="mod">
            <ac:chgData name="Erika Di Natale" userId="9d488160-4a4a-461c-abb6-74d667853de8" providerId="ADAL" clId="{8454116E-C2E5-4F98-8D98-2E5711CE9599}" dt="2023-06-28T09:14:49.654" v="1498" actId="20577"/>
            <ac:spMkLst>
              <pc:docMk/>
              <pc:sldMasterMk cId="1971727249" sldId="2147483686"/>
              <pc:sldLayoutMk cId="3240319616" sldId="2147483701"/>
              <ac:spMk id="2" creationId="{35F82C32-4326-7F14-A01B-2DD3DD26E426}"/>
            </ac:spMkLst>
          </pc:spChg>
          <pc:spChg chg="mod">
            <ac:chgData name="Erika Di Natale" userId="9d488160-4a4a-461c-abb6-74d667853de8" providerId="ADAL" clId="{8454116E-C2E5-4F98-8D98-2E5711CE9599}" dt="2023-06-27T12:51:01.970" v="85" actId="207"/>
            <ac:spMkLst>
              <pc:docMk/>
              <pc:sldMasterMk cId="1971727249" sldId="2147483686"/>
              <pc:sldLayoutMk cId="3240319616" sldId="2147483701"/>
              <ac:spMk id="7" creationId="{D3EE73E3-D625-7BA6-81CE-F280AA61BFE9}"/>
            </ac:spMkLst>
          </pc:spChg>
          <pc:spChg chg="add del mod">
            <ac:chgData name="Erika Di Natale" userId="9d488160-4a4a-461c-abb6-74d667853de8" providerId="ADAL" clId="{8454116E-C2E5-4F98-8D98-2E5711CE9599}" dt="2023-06-27T12:46:20.295" v="68"/>
            <ac:spMkLst>
              <pc:docMk/>
              <pc:sldMasterMk cId="1971727249" sldId="2147483686"/>
              <pc:sldLayoutMk cId="3240319616" sldId="2147483701"/>
              <ac:spMk id="12" creationId="{19B35FC8-9315-FCD5-E367-D9C4C83246BB}"/>
            </ac:spMkLst>
          </pc:spChg>
          <pc:spChg chg="add del mod">
            <ac:chgData name="Erika Di Natale" userId="9d488160-4a4a-461c-abb6-74d667853de8" providerId="ADAL" clId="{8454116E-C2E5-4F98-8D98-2E5711CE9599}" dt="2023-06-27T14:52:02.147" v="484" actId="478"/>
            <ac:spMkLst>
              <pc:docMk/>
              <pc:sldMasterMk cId="1971727249" sldId="2147483686"/>
              <pc:sldLayoutMk cId="3240319616" sldId="2147483701"/>
              <ac:spMk id="13" creationId="{05E96A4C-B972-DCF4-B12E-FD75B89486D2}"/>
            </ac:spMkLst>
          </pc:spChg>
          <pc:spChg chg="add del">
            <ac:chgData name="Erika Di Natale" userId="9d488160-4a4a-461c-abb6-74d667853de8" providerId="ADAL" clId="{8454116E-C2E5-4F98-8D98-2E5711CE9599}" dt="2023-06-27T12:55:04.456" v="100" actId="478"/>
            <ac:spMkLst>
              <pc:docMk/>
              <pc:sldMasterMk cId="1971727249" sldId="2147483686"/>
              <pc:sldLayoutMk cId="3240319616" sldId="2147483701"/>
              <ac:spMk id="14" creationId="{CC546F4D-FAD7-95A9-F4DE-B4328D1AA64B}"/>
            </ac:spMkLst>
          </pc:spChg>
          <pc:spChg chg="mod">
            <ac:chgData name="Erika Di Natale" userId="9d488160-4a4a-461c-abb6-74d667853de8" providerId="ADAL" clId="{8454116E-C2E5-4F98-8D98-2E5711CE9599}" dt="2023-06-27T12:56:14.280" v="133" actId="1035"/>
            <ac:spMkLst>
              <pc:docMk/>
              <pc:sldMasterMk cId="1971727249" sldId="2147483686"/>
              <pc:sldLayoutMk cId="3240319616" sldId="2147483701"/>
              <ac:spMk id="26" creationId="{6EE93225-54FE-663C-838E-38EE7D70900A}"/>
            </ac:spMkLst>
          </pc:spChg>
          <pc:spChg chg="mod">
            <ac:chgData name="Erika Di Natale" userId="9d488160-4a4a-461c-abb6-74d667853de8" providerId="ADAL" clId="{8454116E-C2E5-4F98-8D98-2E5711CE9599}" dt="2023-06-27T13:00:53.295" v="232" actId="1037"/>
            <ac:spMkLst>
              <pc:docMk/>
              <pc:sldMasterMk cId="1971727249" sldId="2147483686"/>
              <pc:sldLayoutMk cId="3240319616" sldId="2147483701"/>
              <ac:spMk id="38" creationId="{5D4C6BF4-D410-782B-E647-4299AA8F70EE}"/>
            </ac:spMkLst>
          </pc:spChg>
          <pc:spChg chg="mod">
            <ac:chgData name="Erika Di Natale" userId="9d488160-4a4a-461c-abb6-74d667853de8" providerId="ADAL" clId="{8454116E-C2E5-4F98-8D98-2E5711CE9599}" dt="2023-06-28T09:42:43.527" v="1640" actId="1035"/>
            <ac:spMkLst>
              <pc:docMk/>
              <pc:sldMasterMk cId="1971727249" sldId="2147483686"/>
              <pc:sldLayoutMk cId="3240319616" sldId="2147483701"/>
              <ac:spMk id="51" creationId="{F332E3BE-C644-8FFA-8BD1-1C034BBC5709}"/>
            </ac:spMkLst>
          </pc:spChg>
          <pc:picChg chg="add del mod">
            <ac:chgData name="Erika Di Natale" userId="9d488160-4a4a-461c-abb6-74d667853de8" providerId="ADAL" clId="{8454116E-C2E5-4F98-8D98-2E5711CE9599}" dt="2023-06-27T12:42:06.169" v="34" actId="478"/>
            <ac:picMkLst>
              <pc:docMk/>
              <pc:sldMasterMk cId="1971727249" sldId="2147483686"/>
              <pc:sldLayoutMk cId="3240319616" sldId="2147483701"/>
              <ac:picMk id="4" creationId="{12BBBAAD-E7CB-8A12-1CC9-B49B5CB3D84C}"/>
            </ac:picMkLst>
          </pc:picChg>
          <pc:picChg chg="add del">
            <ac:chgData name="Erika Di Natale" userId="9d488160-4a4a-461c-abb6-74d667853de8" providerId="ADAL" clId="{8454116E-C2E5-4F98-8D98-2E5711CE9599}" dt="2023-06-27T12:53:02.857" v="93" actId="478"/>
            <ac:picMkLst>
              <pc:docMk/>
              <pc:sldMasterMk cId="1971727249" sldId="2147483686"/>
              <pc:sldLayoutMk cId="3240319616" sldId="2147483701"/>
              <ac:picMk id="5" creationId="{44821F62-F368-3B61-BE3A-D58CAB30290F}"/>
            </ac:picMkLst>
          </pc:picChg>
          <pc:picChg chg="add mod">
            <ac:chgData name="Erika Di Natale" userId="9d488160-4a4a-461c-abb6-74d667853de8" providerId="ADAL" clId="{8454116E-C2E5-4F98-8D98-2E5711CE9599}" dt="2023-06-27T12:42:37.921" v="37" actId="1035"/>
            <ac:picMkLst>
              <pc:docMk/>
              <pc:sldMasterMk cId="1971727249" sldId="2147483686"/>
              <pc:sldLayoutMk cId="3240319616" sldId="2147483701"/>
              <ac:picMk id="8" creationId="{55007650-6A4E-D19C-5926-F84F8EAC8DBF}"/>
            </ac:picMkLst>
          </pc:picChg>
          <pc:picChg chg="del mod">
            <ac:chgData name="Erika Di Natale" userId="9d488160-4a4a-461c-abb6-74d667853de8" providerId="ADAL" clId="{8454116E-C2E5-4F98-8D98-2E5711CE9599}" dt="2023-06-27T12:47:10.385" v="75" actId="478"/>
            <ac:picMkLst>
              <pc:docMk/>
              <pc:sldMasterMk cId="1971727249" sldId="2147483686"/>
              <pc:sldLayoutMk cId="3240319616" sldId="2147483701"/>
              <ac:picMk id="9" creationId="{C428D3CB-1CCC-21BA-36D2-E4AE7CD4303B}"/>
            </ac:picMkLst>
          </pc:picChg>
          <pc:picChg chg="add mod">
            <ac:chgData name="Erika Di Natale" userId="9d488160-4a4a-461c-abb6-74d667853de8" providerId="ADAL" clId="{8454116E-C2E5-4F98-8D98-2E5711CE9599}" dt="2023-06-27T12:44:27.977" v="51" actId="1037"/>
            <ac:picMkLst>
              <pc:docMk/>
              <pc:sldMasterMk cId="1971727249" sldId="2147483686"/>
              <pc:sldLayoutMk cId="3240319616" sldId="2147483701"/>
              <ac:picMk id="10" creationId="{E473AB4E-8799-BD77-C289-5D936491968A}"/>
            </ac:picMkLst>
          </pc:picChg>
          <pc:picChg chg="add mod">
            <ac:chgData name="Erika Di Natale" userId="9d488160-4a4a-461c-abb6-74d667853de8" providerId="ADAL" clId="{8454116E-C2E5-4F98-8D98-2E5711CE9599}" dt="2023-06-27T12:42:06.751" v="35"/>
            <ac:picMkLst>
              <pc:docMk/>
              <pc:sldMasterMk cId="1971727249" sldId="2147483686"/>
              <pc:sldLayoutMk cId="3240319616" sldId="2147483701"/>
              <ac:picMk id="11" creationId="{6A02A8E0-0950-846D-E6A5-996BBB6C3A51}"/>
            </ac:picMkLst>
          </pc:picChg>
          <pc:picChg chg="del">
            <ac:chgData name="Erika Di Natale" userId="9d488160-4a4a-461c-abb6-74d667853de8" providerId="ADAL" clId="{8454116E-C2E5-4F98-8D98-2E5711CE9599}" dt="2023-06-27T12:41:00.834" v="21" actId="478"/>
            <ac:picMkLst>
              <pc:docMk/>
              <pc:sldMasterMk cId="1971727249" sldId="2147483686"/>
              <pc:sldLayoutMk cId="3240319616" sldId="2147483701"/>
              <ac:picMk id="21" creationId="{DDE8EA37-F494-1E41-8D8B-D2777C2277F3}"/>
            </ac:picMkLst>
          </pc:picChg>
          <pc:picChg chg="add del">
            <ac:chgData name="Erika Di Natale" userId="9d488160-4a4a-461c-abb6-74d667853de8" providerId="ADAL" clId="{8454116E-C2E5-4F98-8D98-2E5711CE9599}" dt="2023-06-27T12:55:35.926" v="103" actId="478"/>
            <ac:picMkLst>
              <pc:docMk/>
              <pc:sldMasterMk cId="1971727249" sldId="2147483686"/>
              <pc:sldLayoutMk cId="3240319616" sldId="2147483701"/>
              <ac:picMk id="29" creationId="{0BDAE1B1-9865-A732-593E-E56EE5EC61EA}"/>
            </ac:picMkLst>
          </pc:picChg>
          <pc:picChg chg="add del">
            <ac:chgData name="Erika Di Natale" userId="9d488160-4a4a-461c-abb6-74d667853de8" providerId="ADAL" clId="{8454116E-C2E5-4F98-8D98-2E5711CE9599}" dt="2023-06-27T12:41:04.050" v="23" actId="478"/>
            <ac:picMkLst>
              <pc:docMk/>
              <pc:sldMasterMk cId="1971727249" sldId="2147483686"/>
              <pc:sldLayoutMk cId="3240319616" sldId="2147483701"/>
              <ac:picMk id="56" creationId="{5FC8F824-6EC3-DFF1-DBB2-9CEF6A5A6DFE}"/>
            </ac:picMkLst>
          </pc:picChg>
        </pc:sldLayoutChg>
        <pc:sldLayoutChg chg="del">
          <pc:chgData name="Erika Di Natale" userId="9d488160-4a4a-461c-abb6-74d667853de8" providerId="ADAL" clId="{8454116E-C2E5-4F98-8D98-2E5711CE9599}" dt="2023-06-27T12:37:45.769" v="0" actId="2696"/>
          <pc:sldLayoutMkLst>
            <pc:docMk/>
            <pc:sldMasterMk cId="1971727249" sldId="2147483686"/>
            <pc:sldLayoutMk cId="2734864152" sldId="2147483702"/>
          </pc:sldLayoutMkLst>
        </pc:sldLayoutChg>
        <pc:sldLayoutChg chg="delSp modSp mod">
          <pc:chgData name="Erika Di Natale" userId="9d488160-4a4a-461c-abb6-74d667853de8" providerId="ADAL" clId="{8454116E-C2E5-4F98-8D98-2E5711CE9599}" dt="2023-06-27T13:05:39.741" v="277" actId="208"/>
          <pc:sldLayoutMkLst>
            <pc:docMk/>
            <pc:sldMasterMk cId="1971727249" sldId="2147483686"/>
            <pc:sldLayoutMk cId="3440332060" sldId="2147483703"/>
          </pc:sldLayoutMkLst>
          <pc:spChg chg="mod">
            <ac:chgData name="Erika Di Natale" userId="9d488160-4a4a-461c-abb6-74d667853de8" providerId="ADAL" clId="{8454116E-C2E5-4F98-8D98-2E5711CE9599}" dt="2023-06-27T13:05:31.221" v="276" actId="207"/>
            <ac:spMkLst>
              <pc:docMk/>
              <pc:sldMasterMk cId="1971727249" sldId="2147483686"/>
              <pc:sldLayoutMk cId="3440332060" sldId="2147483703"/>
              <ac:spMk id="7" creationId="{D3EE73E3-D625-7BA6-81CE-F280AA61BFE9}"/>
            </ac:spMkLst>
          </pc:spChg>
          <pc:spChg chg="mod">
            <ac:chgData name="Erika Di Natale" userId="9d488160-4a4a-461c-abb6-74d667853de8" providerId="ADAL" clId="{8454116E-C2E5-4F98-8D98-2E5711CE9599}" dt="2023-06-27T13:05:39.741" v="277" actId="208"/>
            <ac:spMkLst>
              <pc:docMk/>
              <pc:sldMasterMk cId="1971727249" sldId="2147483686"/>
              <pc:sldLayoutMk cId="3440332060" sldId="2147483703"/>
              <ac:spMk id="14" creationId="{CC546F4D-FAD7-95A9-F4DE-B4328D1AA64B}"/>
            </ac:spMkLst>
          </pc:spChg>
          <pc:spChg chg="mod">
            <ac:chgData name="Erika Di Natale" userId="9d488160-4a4a-461c-abb6-74d667853de8" providerId="ADAL" clId="{8454116E-C2E5-4F98-8D98-2E5711CE9599}" dt="2023-06-27T13:04:48.885" v="272" actId="208"/>
            <ac:spMkLst>
              <pc:docMk/>
              <pc:sldMasterMk cId="1971727249" sldId="2147483686"/>
              <pc:sldLayoutMk cId="3440332060" sldId="2147483703"/>
              <ac:spMk id="38" creationId="{5D4C6BF4-D410-782B-E647-4299AA8F70EE}"/>
            </ac:spMkLst>
          </pc:spChg>
          <pc:spChg chg="mod">
            <ac:chgData name="Erika Di Natale" userId="9d488160-4a4a-461c-abb6-74d667853de8" providerId="ADAL" clId="{8454116E-C2E5-4F98-8D98-2E5711CE9599}" dt="2023-06-27T12:43:47.873" v="48" actId="20577"/>
            <ac:spMkLst>
              <pc:docMk/>
              <pc:sldMasterMk cId="1971727249" sldId="2147483686"/>
              <pc:sldLayoutMk cId="3440332060" sldId="2147483703"/>
              <ac:spMk id="51" creationId="{F332E3BE-C644-8FFA-8BD1-1C034BBC5709}"/>
            </ac:spMkLst>
          </pc:spChg>
          <pc:picChg chg="del">
            <ac:chgData name="Erika Di Natale" userId="9d488160-4a4a-461c-abb6-74d667853de8" providerId="ADAL" clId="{8454116E-C2E5-4F98-8D98-2E5711CE9599}" dt="2023-06-27T13:01:30.975" v="233" actId="478"/>
            <ac:picMkLst>
              <pc:docMk/>
              <pc:sldMasterMk cId="1971727249" sldId="2147483686"/>
              <pc:sldLayoutMk cId="3440332060" sldId="2147483703"/>
              <ac:picMk id="41" creationId="{F171DC8D-7DC9-F3F3-7616-2C34EDE7EE89}"/>
            </ac:picMkLst>
          </pc:picChg>
        </pc:sldLayoutChg>
      </pc:sldMasterChg>
    </pc:docChg>
  </pc:docChgLst>
  <pc:docChgLst>
    <pc:chgData name="Erika Di Natale" userId="9d488160-4a4a-461c-abb6-74d667853de8" providerId="ADAL" clId="{E5700053-600C-48ED-B2CB-1D920189055D}"/>
    <pc:docChg chg="undo custSel modSld modMainMaster">
      <pc:chgData name="Erika Di Natale" userId="9d488160-4a4a-461c-abb6-74d667853de8" providerId="ADAL" clId="{E5700053-600C-48ED-B2CB-1D920189055D}" dt="2023-10-30T08:12:29.158" v="2003" actId="20577"/>
      <pc:docMkLst>
        <pc:docMk/>
      </pc:docMkLst>
      <pc:sldChg chg="addSp delSp modSp mod">
        <pc:chgData name="Erika Di Natale" userId="9d488160-4a4a-461c-abb6-74d667853de8" providerId="ADAL" clId="{E5700053-600C-48ED-B2CB-1D920189055D}" dt="2023-10-30T08:12:29.158" v="2003" actId="20577"/>
        <pc:sldMkLst>
          <pc:docMk/>
          <pc:sldMk cId="961421625" sldId="260"/>
        </pc:sldMkLst>
        <pc:spChg chg="add mod">
          <ac:chgData name="Erika Di Natale" userId="9d488160-4a4a-461c-abb6-74d667853de8" providerId="ADAL" clId="{E5700053-600C-48ED-B2CB-1D920189055D}" dt="2023-10-27T15:49:15.925" v="1895" actId="1076"/>
          <ac:spMkLst>
            <pc:docMk/>
            <pc:sldMk cId="961421625" sldId="260"/>
            <ac:spMk id="2" creationId="{E6A17519-C897-67E5-5BE0-71E4E3F066D0}"/>
          </ac:spMkLst>
        </pc:spChg>
        <pc:spChg chg="mod ord">
          <ac:chgData name="Erika Di Natale" userId="9d488160-4a4a-461c-abb6-74d667853de8" providerId="ADAL" clId="{E5700053-600C-48ED-B2CB-1D920189055D}" dt="2023-10-27T10:29:53.067" v="1812" actId="1035"/>
          <ac:spMkLst>
            <pc:docMk/>
            <pc:sldMk cId="961421625" sldId="260"/>
            <ac:spMk id="10" creationId="{306B7BE7-4874-C468-0AB0-E2D44F527E46}"/>
          </ac:spMkLst>
        </pc:spChg>
        <pc:spChg chg="mod">
          <ac:chgData name="Erika Di Natale" userId="9d488160-4a4a-461c-abb6-74d667853de8" providerId="ADAL" clId="{E5700053-600C-48ED-B2CB-1D920189055D}" dt="2023-10-30T08:12:29.158" v="2003" actId="20577"/>
          <ac:spMkLst>
            <pc:docMk/>
            <pc:sldMk cId="961421625" sldId="260"/>
            <ac:spMk id="13" creationId="{8C294910-6812-FE73-4C45-8F11733D6CD3}"/>
          </ac:spMkLst>
        </pc:spChg>
        <pc:spChg chg="del">
          <ac:chgData name="Erika Di Natale" userId="9d488160-4a4a-461c-abb6-74d667853de8" providerId="ADAL" clId="{E5700053-600C-48ED-B2CB-1D920189055D}" dt="2023-10-27T15:49:04.405" v="1892" actId="478"/>
          <ac:spMkLst>
            <pc:docMk/>
            <pc:sldMk cId="961421625" sldId="260"/>
            <ac:spMk id="17" creationId="{034DA80D-F48E-66F5-1941-8E926E4AFEE6}"/>
          </ac:spMkLst>
        </pc:spChg>
        <pc:picChg chg="del">
          <ac:chgData name="Erika Di Natale" userId="9d488160-4a4a-461c-abb6-74d667853de8" providerId="ADAL" clId="{E5700053-600C-48ED-B2CB-1D920189055D}" dt="2023-10-27T09:24:59.841" v="1571" actId="478"/>
          <ac:picMkLst>
            <pc:docMk/>
            <pc:sldMk cId="961421625" sldId="260"/>
            <ac:picMk id="2" creationId="{0BE36212-03F9-A35E-C064-828DA0B10B92}"/>
          </ac:picMkLst>
        </pc:picChg>
        <pc:picChg chg="add mod ord">
          <ac:chgData name="Erika Di Natale" userId="9d488160-4a4a-461c-abb6-74d667853de8" providerId="ADAL" clId="{E5700053-600C-48ED-B2CB-1D920189055D}" dt="2023-10-27T09:25:19.997" v="1583" actId="167"/>
          <ac:picMkLst>
            <pc:docMk/>
            <pc:sldMk cId="961421625" sldId="260"/>
            <ac:picMk id="3" creationId="{278E1937-85A1-47DA-9DFD-1637EB980710}"/>
          </ac:picMkLst>
        </pc:picChg>
        <pc:picChg chg="del">
          <ac:chgData name="Erika Di Natale" userId="9d488160-4a4a-461c-abb6-74d667853de8" providerId="ADAL" clId="{E5700053-600C-48ED-B2CB-1D920189055D}" dt="2023-10-27T09:25:16.811" v="1582" actId="478"/>
          <ac:picMkLst>
            <pc:docMk/>
            <pc:sldMk cId="961421625" sldId="260"/>
            <ac:picMk id="4" creationId="{F0077234-7711-FBD2-8606-A52D8C8A13ED}"/>
          </ac:picMkLst>
        </pc:picChg>
        <pc:picChg chg="add mod ord">
          <ac:chgData name="Erika Di Natale" userId="9d488160-4a4a-461c-abb6-74d667853de8" providerId="ADAL" clId="{E5700053-600C-48ED-B2CB-1D920189055D}" dt="2023-10-27T09:25:15.687" v="1581" actId="167"/>
          <ac:picMkLst>
            <pc:docMk/>
            <pc:sldMk cId="961421625" sldId="260"/>
            <ac:picMk id="5" creationId="{2B6D5F1B-582F-4309-6119-C6746318CBB9}"/>
          </ac:picMkLst>
        </pc:picChg>
        <pc:picChg chg="add mod ord">
          <ac:chgData name="Erika Di Natale" userId="9d488160-4a4a-461c-abb6-74d667853de8" providerId="ADAL" clId="{E5700053-600C-48ED-B2CB-1D920189055D}" dt="2023-10-27T10:30:50.499" v="1821" actId="196"/>
          <ac:picMkLst>
            <pc:docMk/>
            <pc:sldMk cId="961421625" sldId="260"/>
            <ac:picMk id="6" creationId="{D39CF6EB-2405-7C20-F258-1DF944792510}"/>
          </ac:picMkLst>
        </pc:picChg>
        <pc:picChg chg="add del mod">
          <ac:chgData name="Erika Di Natale" userId="9d488160-4a4a-461c-abb6-74d667853de8" providerId="ADAL" clId="{E5700053-600C-48ED-B2CB-1D920189055D}" dt="2023-10-27T10:31:24.806" v="1829" actId="478"/>
          <ac:picMkLst>
            <pc:docMk/>
            <pc:sldMk cId="961421625" sldId="260"/>
            <ac:picMk id="8" creationId="{190074BF-C1BD-5982-CF47-F21BCB603A3A}"/>
          </ac:picMkLst>
        </pc:picChg>
        <pc:picChg chg="del">
          <ac:chgData name="Erika Di Natale" userId="9d488160-4a4a-461c-abb6-74d667853de8" providerId="ADAL" clId="{E5700053-600C-48ED-B2CB-1D920189055D}" dt="2023-10-27T09:25:36.433" v="1595" actId="478"/>
          <ac:picMkLst>
            <pc:docMk/>
            <pc:sldMk cId="961421625" sldId="260"/>
            <ac:picMk id="11" creationId="{87E9D680-C66D-38D8-3DD8-AD86923A84B2}"/>
          </ac:picMkLst>
        </pc:picChg>
        <pc:picChg chg="add mod">
          <ac:chgData name="Erika Di Natale" userId="9d488160-4a4a-461c-abb6-74d667853de8" providerId="ADAL" clId="{E5700053-600C-48ED-B2CB-1D920189055D}" dt="2023-10-27T10:37:52.169" v="1838" actId="1076"/>
          <ac:picMkLst>
            <pc:docMk/>
            <pc:sldMk cId="961421625" sldId="260"/>
            <ac:picMk id="12" creationId="{6D337F80-9644-D4C7-0957-4F4AC2257D3A}"/>
          </ac:picMkLst>
        </pc:picChg>
        <pc:picChg chg="add del mod ord">
          <ac:chgData name="Erika Di Natale" userId="9d488160-4a4a-461c-abb6-74d667853de8" providerId="ADAL" clId="{E5700053-600C-48ED-B2CB-1D920189055D}" dt="2023-10-27T10:38:31.348" v="1848" actId="478"/>
          <ac:picMkLst>
            <pc:docMk/>
            <pc:sldMk cId="961421625" sldId="260"/>
            <ac:picMk id="16" creationId="{69256D0F-9A1B-B391-B1EC-6DBD67C8C437}"/>
          </ac:picMkLst>
        </pc:picChg>
        <pc:picChg chg="add mod ord">
          <ac:chgData name="Erika Di Natale" userId="9d488160-4a4a-461c-abb6-74d667853de8" providerId="ADAL" clId="{E5700053-600C-48ED-B2CB-1D920189055D}" dt="2023-10-27T10:39:08.679" v="1857" actId="14100"/>
          <ac:picMkLst>
            <pc:docMk/>
            <pc:sldMk cId="961421625" sldId="260"/>
            <ac:picMk id="19" creationId="{B9A2A4F5-FEA5-88EC-E614-52F41EA52F77}"/>
          </ac:picMkLst>
        </pc:picChg>
        <pc:picChg chg="del">
          <ac:chgData name="Erika Di Natale" userId="9d488160-4a4a-461c-abb6-74d667853de8" providerId="ADAL" clId="{E5700053-600C-48ED-B2CB-1D920189055D}" dt="2023-10-26T14:24:48.211" v="1269" actId="478"/>
          <ac:picMkLst>
            <pc:docMk/>
            <pc:sldMk cId="961421625" sldId="260"/>
            <ac:picMk id="20" creationId="{F615485E-0B00-4FC7-CFB0-253265FBCB8E}"/>
          </ac:picMkLst>
        </pc:picChg>
        <pc:picChg chg="del">
          <ac:chgData name="Erika Di Natale" userId="9d488160-4a4a-461c-abb6-74d667853de8" providerId="ADAL" clId="{E5700053-600C-48ED-B2CB-1D920189055D}" dt="2023-10-27T10:24:30.084" v="1743" actId="478"/>
          <ac:picMkLst>
            <pc:docMk/>
            <pc:sldMk cId="961421625" sldId="260"/>
            <ac:picMk id="21" creationId="{BEE206AF-AF25-749F-3CCF-D63BB8453C56}"/>
          </ac:picMkLst>
        </pc:picChg>
        <pc:cxnChg chg="add del mod">
          <ac:chgData name="Erika Di Natale" userId="9d488160-4a4a-461c-abb6-74d667853de8" providerId="ADAL" clId="{E5700053-600C-48ED-B2CB-1D920189055D}" dt="2023-10-30T08:12:16.822" v="2002" actId="478"/>
          <ac:cxnSpMkLst>
            <pc:docMk/>
            <pc:sldMk cId="961421625" sldId="260"/>
            <ac:cxnSpMk id="7" creationId="{478A5174-17D8-E7F9-8297-D371620CEC3F}"/>
          </ac:cxnSpMkLst>
        </pc:cxnChg>
        <pc:cxnChg chg="add del mod">
          <ac:chgData name="Erika Di Natale" userId="9d488160-4a4a-461c-abb6-74d667853de8" providerId="ADAL" clId="{E5700053-600C-48ED-B2CB-1D920189055D}" dt="2023-10-27T15:52:39.224" v="1919" actId="478"/>
          <ac:cxnSpMkLst>
            <pc:docMk/>
            <pc:sldMk cId="961421625" sldId="260"/>
            <ac:cxnSpMk id="7" creationId="{D84DBDBC-D91C-A260-3489-71D173D6E0AC}"/>
          </ac:cxnSpMkLst>
        </pc:cxnChg>
      </pc:sldChg>
      <pc:sldChg chg="addSp delSp modSp mod modNotesTx">
        <pc:chgData name="Erika Di Natale" userId="9d488160-4a4a-461c-abb6-74d667853de8" providerId="ADAL" clId="{E5700053-600C-48ED-B2CB-1D920189055D}" dt="2023-10-30T08:10:19.297" v="1960" actId="20577"/>
        <pc:sldMkLst>
          <pc:docMk/>
          <pc:sldMk cId="256713693" sldId="261"/>
        </pc:sldMkLst>
        <pc:spChg chg="mod">
          <ac:chgData name="Erika Di Natale" userId="9d488160-4a4a-461c-abb6-74d667853de8" providerId="ADAL" clId="{E5700053-600C-48ED-B2CB-1D920189055D}" dt="2023-10-30T08:10:19.297" v="1960" actId="20577"/>
          <ac:spMkLst>
            <pc:docMk/>
            <pc:sldMk cId="256713693" sldId="261"/>
            <ac:spMk id="3" creationId="{0F8A7298-F6F9-4DBF-1B4F-C27319AA2F21}"/>
          </ac:spMkLst>
        </pc:spChg>
        <pc:spChg chg="mod ord">
          <ac:chgData name="Erika Di Natale" userId="9d488160-4a4a-461c-abb6-74d667853de8" providerId="ADAL" clId="{E5700053-600C-48ED-B2CB-1D920189055D}" dt="2023-10-27T09:14:38.815" v="1365" actId="207"/>
          <ac:spMkLst>
            <pc:docMk/>
            <pc:sldMk cId="256713693" sldId="261"/>
            <ac:spMk id="10" creationId="{476BF8BE-419E-78C7-15AC-25C91DF2E927}"/>
          </ac:spMkLst>
        </pc:spChg>
        <pc:spChg chg="mod">
          <ac:chgData name="Erika Di Natale" userId="9d488160-4a4a-461c-abb6-74d667853de8" providerId="ADAL" clId="{E5700053-600C-48ED-B2CB-1D920189055D}" dt="2023-10-27T15:53:50.214" v="1925" actId="1076"/>
          <ac:spMkLst>
            <pc:docMk/>
            <pc:sldMk cId="256713693" sldId="261"/>
            <ac:spMk id="11" creationId="{0A0281F2-0407-58AC-0378-B93A86F5AC99}"/>
          </ac:spMkLst>
        </pc:spChg>
        <pc:picChg chg="add mod">
          <ac:chgData name="Erika Di Natale" userId="9d488160-4a4a-461c-abb6-74d667853de8" providerId="ADAL" clId="{E5700053-600C-48ED-B2CB-1D920189055D}" dt="2023-10-27T15:53:50.214" v="1925" actId="1076"/>
          <ac:picMkLst>
            <pc:docMk/>
            <pc:sldMk cId="256713693" sldId="261"/>
            <ac:picMk id="4" creationId="{DA647ECD-10EF-035A-E6FA-D3B89DC9C8B9}"/>
          </ac:picMkLst>
        </pc:picChg>
        <pc:picChg chg="add mod ord modCrop">
          <ac:chgData name="Erika Di Natale" userId="9d488160-4a4a-461c-abb6-74d667853de8" providerId="ADAL" clId="{E5700053-600C-48ED-B2CB-1D920189055D}" dt="2023-10-27T09:13:02.695" v="1359" actId="18131"/>
          <ac:picMkLst>
            <pc:docMk/>
            <pc:sldMk cId="256713693" sldId="261"/>
            <ac:picMk id="5" creationId="{2CC938D0-292A-AE28-9297-748AB54BCF3B}"/>
          </ac:picMkLst>
        </pc:picChg>
        <pc:picChg chg="add mod modCrop">
          <ac:chgData name="Erika Di Natale" userId="9d488160-4a4a-461c-abb6-74d667853de8" providerId="ADAL" clId="{E5700053-600C-48ED-B2CB-1D920189055D}" dt="2023-10-27T09:14:22.879" v="1363" actId="18131"/>
          <ac:picMkLst>
            <pc:docMk/>
            <pc:sldMk cId="256713693" sldId="261"/>
            <ac:picMk id="7" creationId="{66C607AF-BAE0-2B3F-A96C-7BE16E701F4E}"/>
          </ac:picMkLst>
        </pc:picChg>
        <pc:picChg chg="add mod modCrop">
          <ac:chgData name="Erika Di Natale" userId="9d488160-4a4a-461c-abb6-74d667853de8" providerId="ADAL" clId="{E5700053-600C-48ED-B2CB-1D920189055D}" dt="2023-10-27T10:30:58.373" v="1822" actId="196"/>
          <ac:picMkLst>
            <pc:docMk/>
            <pc:sldMk cId="256713693" sldId="261"/>
            <ac:picMk id="12" creationId="{8B6D337C-02F0-9DF6-CA48-C82DA971D42C}"/>
          </ac:picMkLst>
        </pc:picChg>
        <pc:picChg chg="add mod ord">
          <ac:chgData name="Erika Di Natale" userId="9d488160-4a4a-461c-abb6-74d667853de8" providerId="ADAL" clId="{E5700053-600C-48ED-B2CB-1D920189055D}" dt="2023-10-27T10:21:43.622" v="1720" actId="167"/>
          <ac:picMkLst>
            <pc:docMk/>
            <pc:sldMk cId="256713693" sldId="261"/>
            <ac:picMk id="15" creationId="{6EAAA405-5A57-017A-A0CD-065362D522AF}"/>
          </ac:picMkLst>
        </pc:picChg>
        <pc:picChg chg="del">
          <ac:chgData name="Erika Di Natale" userId="9d488160-4a4a-461c-abb6-74d667853de8" providerId="ADAL" clId="{E5700053-600C-48ED-B2CB-1D920189055D}" dt="2023-10-26T14:24:51.831" v="1270" actId="478"/>
          <ac:picMkLst>
            <pc:docMk/>
            <pc:sldMk cId="256713693" sldId="261"/>
            <ac:picMk id="16" creationId="{C1657F65-661E-72F8-DE16-576DC29D5177}"/>
          </ac:picMkLst>
        </pc:picChg>
        <pc:picChg chg="del">
          <ac:chgData name="Erika Di Natale" userId="9d488160-4a4a-461c-abb6-74d667853de8" providerId="ADAL" clId="{E5700053-600C-48ED-B2CB-1D920189055D}" dt="2023-10-25T10:14:22.097" v="245" actId="478"/>
          <ac:picMkLst>
            <pc:docMk/>
            <pc:sldMk cId="256713693" sldId="261"/>
            <ac:picMk id="25" creationId="{2919B4B0-81D0-6399-F95B-ACAF99C26C37}"/>
          </ac:picMkLst>
        </pc:picChg>
      </pc:sldChg>
      <pc:sldMasterChg chg="modSldLayout">
        <pc:chgData name="Erika Di Natale" userId="9d488160-4a4a-461c-abb6-74d667853de8" providerId="ADAL" clId="{E5700053-600C-48ED-B2CB-1D920189055D}" dt="2023-10-27T08:52:52.598" v="1345" actId="478"/>
        <pc:sldMasterMkLst>
          <pc:docMk/>
          <pc:sldMasterMk cId="1971727249" sldId="2147483686"/>
        </pc:sldMasterMkLst>
        <pc:sldLayoutChg chg="delSp modSp mod">
          <pc:chgData name="Erika Di Natale" userId="9d488160-4a4a-461c-abb6-74d667853de8" providerId="ADAL" clId="{E5700053-600C-48ED-B2CB-1D920189055D}" dt="2023-10-27T08:52:52.598" v="1345" actId="478"/>
          <pc:sldLayoutMkLst>
            <pc:docMk/>
            <pc:sldMasterMk cId="1971727249" sldId="2147483686"/>
            <pc:sldLayoutMk cId="3440332060" sldId="2147483703"/>
          </pc:sldLayoutMkLst>
          <pc:spChg chg="mod">
            <ac:chgData name="Erika Di Natale" userId="9d488160-4a4a-461c-abb6-74d667853de8" providerId="ADAL" clId="{E5700053-600C-48ED-B2CB-1D920189055D}" dt="2023-10-26T14:29:34.405" v="1292" actId="207"/>
            <ac:spMkLst>
              <pc:docMk/>
              <pc:sldMasterMk cId="1971727249" sldId="2147483686"/>
              <pc:sldLayoutMk cId="3440332060" sldId="2147483703"/>
              <ac:spMk id="7" creationId="{D3EE73E3-D625-7BA6-81CE-F280AA61BFE9}"/>
            </ac:spMkLst>
          </pc:spChg>
          <pc:spChg chg="mod">
            <ac:chgData name="Erika Di Natale" userId="9d488160-4a4a-461c-abb6-74d667853de8" providerId="ADAL" clId="{E5700053-600C-48ED-B2CB-1D920189055D}" dt="2023-10-26T14:19:09.997" v="1267" actId="207"/>
            <ac:spMkLst>
              <pc:docMk/>
              <pc:sldMasterMk cId="1971727249" sldId="2147483686"/>
              <pc:sldLayoutMk cId="3440332060" sldId="2147483703"/>
              <ac:spMk id="10" creationId="{3B6F1BFB-174E-4C87-CC8A-6081B11153F4}"/>
            </ac:spMkLst>
          </pc:spChg>
          <pc:spChg chg="mod">
            <ac:chgData name="Erika Di Natale" userId="9d488160-4a4a-461c-abb6-74d667853de8" providerId="ADAL" clId="{E5700053-600C-48ED-B2CB-1D920189055D}" dt="2023-10-26T14:29:45.825" v="1294" actId="208"/>
            <ac:spMkLst>
              <pc:docMk/>
              <pc:sldMasterMk cId="1971727249" sldId="2147483686"/>
              <pc:sldLayoutMk cId="3440332060" sldId="2147483703"/>
              <ac:spMk id="38" creationId="{5D4C6BF4-D410-782B-E647-4299AA8F70EE}"/>
            </ac:spMkLst>
          </pc:spChg>
          <pc:picChg chg="del">
            <ac:chgData name="Erika Di Natale" userId="9d488160-4a4a-461c-abb6-74d667853de8" providerId="ADAL" clId="{E5700053-600C-48ED-B2CB-1D920189055D}" dt="2023-10-27T08:50:18.573" v="1307" actId="478"/>
            <ac:picMkLst>
              <pc:docMk/>
              <pc:sldMasterMk cId="1971727249" sldId="2147483686"/>
              <pc:sldLayoutMk cId="3440332060" sldId="2147483703"/>
              <ac:picMk id="6" creationId="{06C774BA-A34E-BA39-5FE6-AC4CCD8921A6}"/>
            </ac:picMkLst>
          </pc:picChg>
          <pc:picChg chg="del">
            <ac:chgData name="Erika Di Natale" userId="9d488160-4a4a-461c-abb6-74d667853de8" providerId="ADAL" clId="{E5700053-600C-48ED-B2CB-1D920189055D}" dt="2023-10-27T08:52:52.598" v="1345" actId="478"/>
            <ac:picMkLst>
              <pc:docMk/>
              <pc:sldMasterMk cId="1971727249" sldId="2147483686"/>
              <pc:sldLayoutMk cId="3440332060" sldId="2147483703"/>
              <ac:picMk id="8" creationId="{603B5823-AB3C-29C0-00B4-ACFE6F61F7D5}"/>
            </ac:picMkLst>
          </pc:picChg>
          <pc:picChg chg="del">
            <ac:chgData name="Erika Di Natale" userId="9d488160-4a4a-461c-abb6-74d667853de8" providerId="ADAL" clId="{E5700053-600C-48ED-B2CB-1D920189055D}" dt="2023-10-27T08:52:51.051" v="1344" actId="478"/>
            <ac:picMkLst>
              <pc:docMk/>
              <pc:sldMasterMk cId="1971727249" sldId="2147483686"/>
              <pc:sldLayoutMk cId="3440332060" sldId="2147483703"/>
              <ac:picMk id="9" creationId="{57ED414C-9920-01A9-6297-324282DD80EC}"/>
            </ac:picMkLst>
          </pc:picChg>
        </pc:sldLayoutChg>
      </pc:sldMasterChg>
      <pc:sldMasterChg chg="modSldLayout">
        <pc:chgData name="Erika Di Natale" userId="9d488160-4a4a-461c-abb6-74d667853de8" providerId="ADAL" clId="{E5700053-600C-48ED-B2CB-1D920189055D}" dt="2023-10-27T10:39:37.758" v="1858" actId="207"/>
        <pc:sldMasterMkLst>
          <pc:docMk/>
          <pc:sldMasterMk cId="482956150" sldId="2147483705"/>
        </pc:sldMasterMkLst>
        <pc:sldLayoutChg chg="modSp mod">
          <pc:chgData name="Erika Di Natale" userId="9d488160-4a4a-461c-abb6-74d667853de8" providerId="ADAL" clId="{E5700053-600C-48ED-B2CB-1D920189055D}" dt="2023-10-27T10:39:37.758" v="1858" actId="207"/>
          <pc:sldLayoutMkLst>
            <pc:docMk/>
            <pc:sldMasterMk cId="482956150" sldId="2147483705"/>
            <pc:sldLayoutMk cId="3174222494" sldId="2147483707"/>
          </pc:sldLayoutMkLst>
          <pc:spChg chg="mod">
            <ac:chgData name="Erika Di Natale" userId="9d488160-4a4a-461c-abb6-74d667853de8" providerId="ADAL" clId="{E5700053-600C-48ED-B2CB-1D920189055D}" dt="2023-10-27T10:39:37.758" v="1858" actId="207"/>
            <ac:spMkLst>
              <pc:docMk/>
              <pc:sldMasterMk cId="482956150" sldId="2147483705"/>
              <pc:sldLayoutMk cId="3174222494" sldId="2147483707"/>
              <ac:spMk id="7" creationId="{D3EE73E3-D625-7BA6-81CE-F280AA61BFE9}"/>
            </ac:spMkLst>
          </pc:spChg>
          <pc:spChg chg="mod">
            <ac:chgData name="Erika Di Natale" userId="9d488160-4a4a-461c-abb6-74d667853de8" providerId="ADAL" clId="{E5700053-600C-48ED-B2CB-1D920189055D}" dt="2023-10-27T10:37:58.351" v="1839" actId="208"/>
            <ac:spMkLst>
              <pc:docMk/>
              <pc:sldMasterMk cId="482956150" sldId="2147483705"/>
              <pc:sldLayoutMk cId="3174222494" sldId="2147483707"/>
              <ac:spMk id="38" creationId="{5D4C6BF4-D410-782B-E647-4299AA8F70EE}"/>
            </ac:spMkLst>
          </pc:spChg>
        </pc:sldLayoutChg>
      </pc:sldMasterChg>
    </pc:docChg>
  </pc:docChgLst>
  <pc:docChgLst>
    <pc:chgData name="Erika Di Natale" userId="9d488160-4a4a-461c-abb6-74d667853de8" providerId="ADAL" clId="{3DF24D35-D981-4198-814B-E09FE45E4097}"/>
    <pc:docChg chg="undo redo custSel addSld delSld modSld modMainMaster">
      <pc:chgData name="Erika Di Natale" userId="9d488160-4a4a-461c-abb6-74d667853de8" providerId="ADAL" clId="{3DF24D35-D981-4198-814B-E09FE45E4097}" dt="2024-01-08T09:55:51.847" v="1101" actId="20577"/>
      <pc:docMkLst>
        <pc:docMk/>
      </pc:docMkLst>
      <pc:sldChg chg="addSp delSp modSp mod">
        <pc:chgData name="Erika Di Natale" userId="9d488160-4a4a-461c-abb6-74d667853de8" providerId="ADAL" clId="{3DF24D35-D981-4198-814B-E09FE45E4097}" dt="2024-01-08T09:55:42.730" v="1099" actId="207"/>
        <pc:sldMkLst>
          <pc:docMk/>
          <pc:sldMk cId="961421625" sldId="260"/>
        </pc:sldMkLst>
        <pc:spChg chg="del">
          <ac:chgData name="Erika Di Natale" userId="9d488160-4a4a-461c-abb6-74d667853de8" providerId="ADAL" clId="{3DF24D35-D981-4198-814B-E09FE45E4097}" dt="2023-12-28T15:46:26.081" v="1031" actId="478"/>
          <ac:spMkLst>
            <pc:docMk/>
            <pc:sldMk cId="961421625" sldId="260"/>
            <ac:spMk id="2" creationId="{E6A17519-C897-67E5-5BE0-71E4E3F066D0}"/>
          </ac:spMkLst>
        </pc:spChg>
        <pc:spChg chg="mod ord">
          <ac:chgData name="Erika Di Natale" userId="9d488160-4a4a-461c-abb6-74d667853de8" providerId="ADAL" clId="{3DF24D35-D981-4198-814B-E09FE45E4097}" dt="2023-12-28T15:12:42.858" v="687" actId="20577"/>
          <ac:spMkLst>
            <pc:docMk/>
            <pc:sldMk cId="961421625" sldId="260"/>
            <ac:spMk id="10" creationId="{306B7BE7-4874-C468-0AB0-E2D44F527E46}"/>
          </ac:spMkLst>
        </pc:spChg>
        <pc:spChg chg="del mod">
          <ac:chgData name="Erika Di Natale" userId="9d488160-4a4a-461c-abb6-74d667853de8" providerId="ADAL" clId="{3DF24D35-D981-4198-814B-E09FE45E4097}" dt="2023-12-28T15:45:29.490" v="1012" actId="478"/>
          <ac:spMkLst>
            <pc:docMk/>
            <pc:sldMk cId="961421625" sldId="260"/>
            <ac:spMk id="13" creationId="{8C294910-6812-FE73-4C45-8F11733D6CD3}"/>
          </ac:spMkLst>
        </pc:spChg>
        <pc:spChg chg="add del mod">
          <ac:chgData name="Erika Di Natale" userId="9d488160-4a4a-461c-abb6-74d667853de8" providerId="ADAL" clId="{3DF24D35-D981-4198-814B-E09FE45E4097}" dt="2023-12-28T15:12:26.766" v="684" actId="478"/>
          <ac:spMkLst>
            <pc:docMk/>
            <pc:sldMk cId="961421625" sldId="260"/>
            <ac:spMk id="18" creationId="{B545A785-0FFD-8E22-9AE2-1DD1005D367C}"/>
          </ac:spMkLst>
        </pc:spChg>
        <pc:spChg chg="add del mod">
          <ac:chgData name="Erika Di Natale" userId="9d488160-4a4a-461c-abb6-74d667853de8" providerId="ADAL" clId="{3DF24D35-D981-4198-814B-E09FE45E4097}" dt="2023-12-28T15:45:31.493" v="1013" actId="478"/>
          <ac:spMkLst>
            <pc:docMk/>
            <pc:sldMk cId="961421625" sldId="260"/>
            <ac:spMk id="21" creationId="{047777FF-541E-8D8B-6D52-BFAA1B702A4B}"/>
          </ac:spMkLst>
        </pc:spChg>
        <pc:spChg chg="add del mod">
          <ac:chgData name="Erika Di Natale" userId="9d488160-4a4a-461c-abb6-74d667853de8" providerId="ADAL" clId="{3DF24D35-D981-4198-814B-E09FE45E4097}" dt="2024-01-08T09:55:42.730" v="1099" actId="207"/>
          <ac:spMkLst>
            <pc:docMk/>
            <pc:sldMk cId="961421625" sldId="260"/>
            <ac:spMk id="23" creationId="{A60C0ED3-E151-CFD2-3544-AD19BC14957D}"/>
          </ac:spMkLst>
        </pc:spChg>
        <pc:spChg chg="add del mod">
          <ac:chgData name="Erika Di Natale" userId="9d488160-4a4a-461c-abb6-74d667853de8" providerId="ADAL" clId="{3DF24D35-D981-4198-814B-E09FE45E4097}" dt="2023-12-28T15:46:31.253" v="1036"/>
          <ac:spMkLst>
            <pc:docMk/>
            <pc:sldMk cId="961421625" sldId="260"/>
            <ac:spMk id="24" creationId="{F3D3FEE1-17CC-DAB6-4788-44C07663A050}"/>
          </ac:spMkLst>
        </pc:spChg>
        <pc:picChg chg="del">
          <ac:chgData name="Erika Di Natale" userId="9d488160-4a4a-461c-abb6-74d667853de8" providerId="ADAL" clId="{3DF24D35-D981-4198-814B-E09FE45E4097}" dt="2023-12-28T14:44:11.541" v="473" actId="478"/>
          <ac:picMkLst>
            <pc:docMk/>
            <pc:sldMk cId="961421625" sldId="260"/>
            <ac:picMk id="3" creationId="{B89735F5-306D-03A8-CFA0-A1E27DAF407B}"/>
          </ac:picMkLst>
        </pc:picChg>
        <pc:picChg chg="add del mod ord">
          <ac:chgData name="Erika Di Natale" userId="9d488160-4a4a-461c-abb6-74d667853de8" providerId="ADAL" clId="{3DF24D35-D981-4198-814B-E09FE45E4097}" dt="2023-12-28T15:46:26.081" v="1031" actId="478"/>
          <ac:picMkLst>
            <pc:docMk/>
            <pc:sldMk cId="961421625" sldId="260"/>
            <ac:picMk id="5" creationId="{768C3A19-4FA1-543A-021A-47251E76BAEB}"/>
          </ac:picMkLst>
        </pc:picChg>
        <pc:picChg chg="del">
          <ac:chgData name="Erika Di Natale" userId="9d488160-4a4a-461c-abb6-74d667853de8" providerId="ADAL" clId="{3DF24D35-D981-4198-814B-E09FE45E4097}" dt="2023-12-28T15:08:29.954" v="592" actId="478"/>
          <ac:picMkLst>
            <pc:docMk/>
            <pc:sldMk cId="961421625" sldId="260"/>
            <ac:picMk id="6" creationId="{F595DD23-1302-28BC-5351-E58073DD6BAB}"/>
          </ac:picMkLst>
        </pc:picChg>
        <pc:picChg chg="del">
          <ac:chgData name="Erika Di Natale" userId="9d488160-4a4a-461c-abb6-74d667853de8" providerId="ADAL" clId="{3DF24D35-D981-4198-814B-E09FE45E4097}" dt="2023-12-28T15:09:01.121" v="603" actId="478"/>
          <ac:picMkLst>
            <pc:docMk/>
            <pc:sldMk cId="961421625" sldId="260"/>
            <ac:picMk id="7" creationId="{5B88CFBC-2288-5327-33CC-CB90E7107A22}"/>
          </ac:picMkLst>
        </pc:picChg>
        <pc:picChg chg="del">
          <ac:chgData name="Erika Di Natale" userId="9d488160-4a4a-461c-abb6-74d667853de8" providerId="ADAL" clId="{3DF24D35-D981-4198-814B-E09FE45E4097}" dt="2023-12-28T15:09:12.678" v="607" actId="478"/>
          <ac:picMkLst>
            <pc:docMk/>
            <pc:sldMk cId="961421625" sldId="260"/>
            <ac:picMk id="8" creationId="{E0F977B3-20E6-6A8C-C93D-6991BE8FE4CF}"/>
          </ac:picMkLst>
        </pc:picChg>
        <pc:picChg chg="del">
          <ac:chgData name="Erika Di Natale" userId="9d488160-4a4a-461c-abb6-74d667853de8" providerId="ADAL" clId="{3DF24D35-D981-4198-814B-E09FE45E4097}" dt="2023-12-28T15:09:36.406" v="616" actId="478"/>
          <ac:picMkLst>
            <pc:docMk/>
            <pc:sldMk cId="961421625" sldId="260"/>
            <ac:picMk id="9" creationId="{9CEE9ECC-D3D5-E58A-6A1F-FDD4BE34C94C}"/>
          </ac:picMkLst>
        </pc:picChg>
        <pc:picChg chg="add mod ord">
          <ac:chgData name="Erika Di Natale" userId="9d488160-4a4a-461c-abb6-74d667853de8" providerId="ADAL" clId="{3DF24D35-D981-4198-814B-E09FE45E4097}" dt="2023-12-28T15:09:00.094" v="602" actId="167"/>
          <ac:picMkLst>
            <pc:docMk/>
            <pc:sldMk cId="961421625" sldId="260"/>
            <ac:picMk id="11" creationId="{EC5B9C91-4A75-FAD7-13DE-20E77D16CB0B}"/>
          </ac:picMkLst>
        </pc:picChg>
        <pc:picChg chg="add mod">
          <ac:chgData name="Erika Di Natale" userId="9d488160-4a4a-461c-abb6-74d667853de8" providerId="ADAL" clId="{3DF24D35-D981-4198-814B-E09FE45E4097}" dt="2023-12-28T15:09:14.538" v="608" actId="1038"/>
          <ac:picMkLst>
            <pc:docMk/>
            <pc:sldMk cId="961421625" sldId="260"/>
            <ac:picMk id="12" creationId="{D0ED76D2-89AF-C955-723A-9F228CA880C8}"/>
          </ac:picMkLst>
        </pc:picChg>
        <pc:picChg chg="mod ord">
          <ac:chgData name="Erika Di Natale" userId="9d488160-4a4a-461c-abb6-74d667853de8" providerId="ADAL" clId="{3DF24D35-D981-4198-814B-E09FE45E4097}" dt="2023-12-28T15:48:09.010" v="1041" actId="167"/>
          <ac:picMkLst>
            <pc:docMk/>
            <pc:sldMk cId="961421625" sldId="260"/>
            <ac:picMk id="14" creationId="{ACA96826-6771-CD66-C5AF-84A899CCCA74}"/>
          </ac:picMkLst>
        </pc:picChg>
        <pc:picChg chg="add mod">
          <ac:chgData name="Erika Di Natale" userId="9d488160-4a4a-461c-abb6-74d667853de8" providerId="ADAL" clId="{3DF24D35-D981-4198-814B-E09FE45E4097}" dt="2023-12-28T15:09:46.096" v="646" actId="1037"/>
          <ac:picMkLst>
            <pc:docMk/>
            <pc:sldMk cId="961421625" sldId="260"/>
            <ac:picMk id="15" creationId="{BD21E937-9451-77D5-968D-4BA7EF952D48}"/>
          </ac:picMkLst>
        </pc:picChg>
        <pc:picChg chg="add del mod ord">
          <ac:chgData name="Erika Di Natale" userId="9d488160-4a4a-461c-abb6-74d667853de8" providerId="ADAL" clId="{3DF24D35-D981-4198-814B-E09FE45E4097}" dt="2023-12-28T15:43:59.282" v="1004" actId="478"/>
          <ac:picMkLst>
            <pc:docMk/>
            <pc:sldMk cId="961421625" sldId="260"/>
            <ac:picMk id="16" creationId="{4479B8F7-0E6E-1F8E-DF02-4C32E9D2E402}"/>
          </ac:picMkLst>
        </pc:picChg>
        <pc:picChg chg="add mod ord">
          <ac:chgData name="Erika Di Natale" userId="9d488160-4a4a-461c-abb6-74d667853de8" providerId="ADAL" clId="{3DF24D35-D981-4198-814B-E09FE45E4097}" dt="2023-12-28T15:44:03.338" v="1007" actId="167"/>
          <ac:picMkLst>
            <pc:docMk/>
            <pc:sldMk cId="961421625" sldId="260"/>
            <ac:picMk id="19" creationId="{4A23625D-0CF9-6EBF-19B7-BA433B5A28D7}"/>
          </ac:picMkLst>
        </pc:picChg>
        <pc:picChg chg="add del mod">
          <ac:chgData name="Erika Di Natale" userId="9d488160-4a4a-461c-abb6-74d667853de8" providerId="ADAL" clId="{3DF24D35-D981-4198-814B-E09FE45E4097}" dt="2023-12-28T15:46:31.253" v="1036"/>
          <ac:picMkLst>
            <pc:docMk/>
            <pc:sldMk cId="961421625" sldId="260"/>
            <ac:picMk id="22" creationId="{87B1F72B-FC22-E8A6-9180-8083B119185F}"/>
          </ac:picMkLst>
        </pc:picChg>
        <pc:cxnChg chg="add del mod">
          <ac:chgData name="Erika Di Natale" userId="9d488160-4a4a-461c-abb6-74d667853de8" providerId="ADAL" clId="{3DF24D35-D981-4198-814B-E09FE45E4097}" dt="2023-12-28T15:48:41.210" v="1050" actId="478"/>
          <ac:cxnSpMkLst>
            <pc:docMk/>
            <pc:sldMk cId="961421625" sldId="260"/>
            <ac:cxnSpMk id="26" creationId="{F34ECEF6-9F70-2E2E-271C-E03AC6A83C31}"/>
          </ac:cxnSpMkLst>
        </pc:cxnChg>
      </pc:sldChg>
      <pc:sldChg chg="addSp delSp modSp mod modNotesTx">
        <pc:chgData name="Erika Di Natale" userId="9d488160-4a4a-461c-abb6-74d667853de8" providerId="ADAL" clId="{3DF24D35-D981-4198-814B-E09FE45E4097}" dt="2024-01-08T09:55:19.436" v="1081" actId="207"/>
        <pc:sldMkLst>
          <pc:docMk/>
          <pc:sldMk cId="256713693" sldId="261"/>
        </pc:sldMkLst>
        <pc:spChg chg="mod">
          <ac:chgData name="Erika Di Natale" userId="9d488160-4a4a-461c-abb6-74d667853de8" providerId="ADAL" clId="{3DF24D35-D981-4198-814B-E09FE45E4097}" dt="2024-01-08T09:55:19.436" v="1081" actId="207"/>
          <ac:spMkLst>
            <pc:docMk/>
            <pc:sldMk cId="256713693" sldId="261"/>
            <ac:spMk id="3" creationId="{0F8A7298-F6F9-4DBF-1B4F-C27319AA2F21}"/>
          </ac:spMkLst>
        </pc:spChg>
        <pc:spChg chg="add del">
          <ac:chgData name="Erika Di Natale" userId="9d488160-4a4a-461c-abb6-74d667853de8" providerId="ADAL" clId="{3DF24D35-D981-4198-814B-E09FE45E4097}" dt="2023-12-28T09:39:25.359" v="1" actId="22"/>
          <ac:spMkLst>
            <pc:docMk/>
            <pc:sldMk cId="256713693" sldId="261"/>
            <ac:spMk id="4" creationId="{DC3EBC1F-9C1F-E1F9-0696-B716D7E53340}"/>
          </ac:spMkLst>
        </pc:spChg>
        <pc:spChg chg="mod">
          <ac:chgData name="Erika Di Natale" userId="9d488160-4a4a-461c-abb6-74d667853de8" providerId="ADAL" clId="{3DF24D35-D981-4198-814B-E09FE45E4097}" dt="2023-12-28T15:01:56.879" v="541" actId="207"/>
          <ac:spMkLst>
            <pc:docMk/>
            <pc:sldMk cId="256713693" sldId="261"/>
            <ac:spMk id="10" creationId="{476BF8BE-419E-78C7-15AC-25C91DF2E927}"/>
          </ac:spMkLst>
        </pc:spChg>
        <pc:spChg chg="mod">
          <ac:chgData name="Erika Di Natale" userId="9d488160-4a4a-461c-abb6-74d667853de8" providerId="ADAL" clId="{3DF24D35-D981-4198-814B-E09FE45E4097}" dt="2023-12-28T15:37:17.692" v="936" actId="1037"/>
          <ac:spMkLst>
            <pc:docMk/>
            <pc:sldMk cId="256713693" sldId="261"/>
            <ac:spMk id="11" creationId="{0A0281F2-0407-58AC-0378-B93A86F5AC99}"/>
          </ac:spMkLst>
        </pc:spChg>
        <pc:picChg chg="del">
          <ac:chgData name="Erika Di Natale" userId="9d488160-4a4a-461c-abb6-74d667853de8" providerId="ADAL" clId="{3DF24D35-D981-4198-814B-E09FE45E4097}" dt="2023-12-28T15:07:48.896" v="575" actId="478"/>
          <ac:picMkLst>
            <pc:docMk/>
            <pc:sldMk cId="256713693" sldId="261"/>
            <ac:picMk id="5" creationId="{19D95579-7752-7C78-BD47-CC47D93393E1}"/>
          </ac:picMkLst>
        </pc:picChg>
        <pc:picChg chg="add mod ord modCrop">
          <ac:chgData name="Erika Di Natale" userId="9d488160-4a4a-461c-abb6-74d667853de8" providerId="ADAL" clId="{3DF24D35-D981-4198-814B-E09FE45E4097}" dt="2023-12-28T15:01:41.859" v="539" actId="167"/>
          <ac:picMkLst>
            <pc:docMk/>
            <pc:sldMk cId="256713693" sldId="261"/>
            <ac:picMk id="7" creationId="{BF2B74DE-6553-8BE8-F3A7-F4D33B97BE3C}"/>
          </ac:picMkLst>
        </pc:picChg>
        <pc:picChg chg="add mod ord modCrop">
          <ac:chgData name="Erika Di Natale" userId="9d488160-4a4a-461c-abb6-74d667853de8" providerId="ADAL" clId="{3DF24D35-D981-4198-814B-E09FE45E4097}" dt="2023-12-28T15:01:38.773" v="537" actId="167"/>
          <ac:picMkLst>
            <pc:docMk/>
            <pc:sldMk cId="256713693" sldId="261"/>
            <ac:picMk id="12" creationId="{DBED1C6B-A68C-D2F3-6733-E95C8569E9B3}"/>
          </ac:picMkLst>
        </pc:picChg>
        <pc:picChg chg="del mod">
          <ac:chgData name="Erika Di Natale" userId="9d488160-4a4a-461c-abb6-74d667853de8" providerId="ADAL" clId="{3DF24D35-D981-4198-814B-E09FE45E4097}" dt="2023-12-28T15:01:50.329" v="540" actId="478"/>
          <ac:picMkLst>
            <pc:docMk/>
            <pc:sldMk cId="256713693" sldId="261"/>
            <ac:picMk id="15" creationId="{6EAAA405-5A57-017A-A0CD-065362D522AF}"/>
          </ac:picMkLst>
        </pc:picChg>
        <pc:picChg chg="add mod ord modCrop">
          <ac:chgData name="Erika Di Natale" userId="9d488160-4a4a-461c-abb6-74d667853de8" providerId="ADAL" clId="{3DF24D35-D981-4198-814B-E09FE45E4097}" dt="2023-12-28T15:02:18.745" v="546" actId="1036"/>
          <ac:picMkLst>
            <pc:docMk/>
            <pc:sldMk cId="256713693" sldId="261"/>
            <ac:picMk id="16" creationId="{89DA3E3F-DA59-46B5-8524-FAEB1FB80595}"/>
          </ac:picMkLst>
        </pc:picChg>
        <pc:picChg chg="add del mod ord">
          <ac:chgData name="Erika Di Natale" userId="9d488160-4a4a-461c-abb6-74d667853de8" providerId="ADAL" clId="{3DF24D35-D981-4198-814B-E09FE45E4097}" dt="2023-12-28T15:43:47.048" v="997" actId="478"/>
          <ac:picMkLst>
            <pc:docMk/>
            <pc:sldMk cId="256713693" sldId="261"/>
            <ac:picMk id="17" creationId="{56460127-E3FD-D107-5EC3-3E585F4FA1D0}"/>
          </ac:picMkLst>
        </pc:picChg>
        <pc:picChg chg="add mod ord">
          <ac:chgData name="Erika Di Natale" userId="9d488160-4a4a-461c-abb6-74d667853de8" providerId="ADAL" clId="{3DF24D35-D981-4198-814B-E09FE45E4097}" dt="2023-12-28T15:37:12.490" v="929" actId="1037"/>
          <ac:picMkLst>
            <pc:docMk/>
            <pc:sldMk cId="256713693" sldId="261"/>
            <ac:picMk id="19" creationId="{6B380E77-BCF1-5CAB-89D6-29AE601D6937}"/>
          </ac:picMkLst>
        </pc:picChg>
        <pc:picChg chg="del">
          <ac:chgData name="Erika Di Natale" userId="9d488160-4a4a-461c-abb6-74d667853de8" providerId="ADAL" clId="{3DF24D35-D981-4198-814B-E09FE45E4097}" dt="2023-12-28T14:57:45.250" v="507" actId="478"/>
          <ac:picMkLst>
            <pc:docMk/>
            <pc:sldMk cId="256713693" sldId="261"/>
            <ac:picMk id="23" creationId="{FAA81480-7B75-7ACD-DAD4-5AEE68D5127B}"/>
          </ac:picMkLst>
        </pc:picChg>
        <pc:picChg chg="del">
          <ac:chgData name="Erika Di Natale" userId="9d488160-4a4a-461c-abb6-74d667853de8" providerId="ADAL" clId="{3DF24D35-D981-4198-814B-E09FE45E4097}" dt="2023-12-28T15:01:39.705" v="538" actId="478"/>
          <ac:picMkLst>
            <pc:docMk/>
            <pc:sldMk cId="256713693" sldId="261"/>
            <ac:picMk id="25" creationId="{C8939F34-CCBD-25FF-8CD4-751E46C3288B}"/>
          </ac:picMkLst>
        </pc:picChg>
        <pc:picChg chg="del mod">
          <ac:chgData name="Erika Di Natale" userId="9d488160-4a4a-461c-abb6-74d667853de8" providerId="ADAL" clId="{3DF24D35-D981-4198-814B-E09FE45E4097}" dt="2023-12-28T15:01:36.566" v="536" actId="478"/>
          <ac:picMkLst>
            <pc:docMk/>
            <pc:sldMk cId="256713693" sldId="261"/>
            <ac:picMk id="27" creationId="{33B02E43-1149-9F90-2F19-5668A66E3A87}"/>
          </ac:picMkLst>
        </pc:picChg>
        <pc:picChg chg="add mod ord">
          <ac:chgData name="Erika Di Natale" userId="9d488160-4a4a-461c-abb6-74d667853de8" providerId="ADAL" clId="{3DF24D35-D981-4198-814B-E09FE45E4097}" dt="2023-12-28T15:43:54.634" v="1003" actId="167"/>
          <ac:picMkLst>
            <pc:docMk/>
            <pc:sldMk cId="256713693" sldId="261"/>
            <ac:picMk id="29" creationId="{D84ADBBE-A543-F052-C573-065AB5FAD1AD}"/>
          </ac:picMkLst>
        </pc:picChg>
        <pc:cxnChg chg="add del mod">
          <ac:chgData name="Erika Di Natale" userId="9d488160-4a4a-461c-abb6-74d667853de8" providerId="ADAL" clId="{3DF24D35-D981-4198-814B-E09FE45E4097}" dt="2023-12-28T15:36:33.375" v="895" actId="478"/>
          <ac:cxnSpMkLst>
            <pc:docMk/>
            <pc:sldMk cId="256713693" sldId="261"/>
            <ac:cxnSpMk id="21" creationId="{6FD9FFB8-C73E-5E9B-9F44-B1B9CF118174}"/>
          </ac:cxnSpMkLst>
        </pc:cxnChg>
        <pc:cxnChg chg="add del mod">
          <ac:chgData name="Erika Di Natale" userId="9d488160-4a4a-461c-abb6-74d667853de8" providerId="ADAL" clId="{3DF24D35-D981-4198-814B-E09FE45E4097}" dt="2023-12-28T15:37:19.621" v="937" actId="478"/>
          <ac:cxnSpMkLst>
            <pc:docMk/>
            <pc:sldMk cId="256713693" sldId="261"/>
            <ac:cxnSpMk id="24" creationId="{445E5F9B-5E6E-F254-62CC-99690AA8223F}"/>
          </ac:cxnSpMkLst>
        </pc:cxnChg>
        <pc:cxnChg chg="add del">
          <ac:chgData name="Erika Di Natale" userId="9d488160-4a4a-461c-abb6-74d667853de8" providerId="ADAL" clId="{3DF24D35-D981-4198-814B-E09FE45E4097}" dt="2023-12-28T15:37:44.254" v="939" actId="478"/>
          <ac:cxnSpMkLst>
            <pc:docMk/>
            <pc:sldMk cId="256713693" sldId="261"/>
            <ac:cxnSpMk id="28" creationId="{E6556D30-DD2E-E6D3-9415-184032EC809F}"/>
          </ac:cxnSpMkLst>
        </pc:cxnChg>
      </pc:sldChg>
      <pc:sldChg chg="addSp delSp modSp mod modNotesTx">
        <pc:chgData name="Erika Di Natale" userId="9d488160-4a4a-461c-abb6-74d667853de8" providerId="ADAL" clId="{3DF24D35-D981-4198-814B-E09FE45E4097}" dt="2024-01-08T09:55:26.605" v="1083" actId="20577"/>
        <pc:sldMkLst>
          <pc:docMk/>
          <pc:sldMk cId="1236874681" sldId="262"/>
        </pc:sldMkLst>
        <pc:spChg chg="mod">
          <ac:chgData name="Erika Di Natale" userId="9d488160-4a4a-461c-abb6-74d667853de8" providerId="ADAL" clId="{3DF24D35-D981-4198-814B-E09FE45E4097}" dt="2023-12-28T15:39:38.821" v="993" actId="1036"/>
          <ac:spMkLst>
            <pc:docMk/>
            <pc:sldMk cId="1236874681" sldId="262"/>
            <ac:spMk id="2" creationId="{DB34FD31-7FD4-20F2-30A5-1CD46A7F3BF5}"/>
          </ac:spMkLst>
        </pc:spChg>
        <pc:spChg chg="del">
          <ac:chgData name="Erika Di Natale" userId="9d488160-4a4a-461c-abb6-74d667853de8" providerId="ADAL" clId="{3DF24D35-D981-4198-814B-E09FE45E4097}" dt="2023-12-28T14:43:42.531" v="469" actId="478"/>
          <ac:spMkLst>
            <pc:docMk/>
            <pc:sldMk cId="1236874681" sldId="262"/>
            <ac:spMk id="3" creationId="{0F8A7298-F6F9-4DBF-1B4F-C27319AA2F21}"/>
          </ac:spMkLst>
        </pc:spChg>
        <pc:spChg chg="add del mod">
          <ac:chgData name="Erika Di Natale" userId="9d488160-4a4a-461c-abb6-74d667853de8" providerId="ADAL" clId="{3DF24D35-D981-4198-814B-E09FE45E4097}" dt="2023-12-28T14:43:44.790" v="470" actId="478"/>
          <ac:spMkLst>
            <pc:docMk/>
            <pc:sldMk cId="1236874681" sldId="262"/>
            <ac:spMk id="6" creationId="{935C7E25-C59A-3515-8218-7BE1DB1015A2}"/>
          </ac:spMkLst>
        </pc:spChg>
        <pc:spChg chg="add del mod">
          <ac:chgData name="Erika Di Natale" userId="9d488160-4a4a-461c-abb6-74d667853de8" providerId="ADAL" clId="{3DF24D35-D981-4198-814B-E09FE45E4097}" dt="2023-12-28T15:37:59.785" v="940" actId="478"/>
          <ac:spMkLst>
            <pc:docMk/>
            <pc:sldMk cId="1236874681" sldId="262"/>
            <ac:spMk id="7" creationId="{E1A3EBB2-F095-B902-0FB1-34AA9E294CE3}"/>
          </ac:spMkLst>
        </pc:spChg>
        <pc:spChg chg="mod">
          <ac:chgData name="Erika Di Natale" userId="9d488160-4a4a-461c-abb6-74d667853de8" providerId="ADAL" clId="{3DF24D35-D981-4198-814B-E09FE45E4097}" dt="2023-12-28T15:39:38.821" v="993" actId="1036"/>
          <ac:spMkLst>
            <pc:docMk/>
            <pc:sldMk cId="1236874681" sldId="262"/>
            <ac:spMk id="10" creationId="{476BF8BE-419E-78C7-15AC-25C91DF2E927}"/>
          </ac:spMkLst>
        </pc:spChg>
        <pc:spChg chg="del">
          <ac:chgData name="Erika Di Natale" userId="9d488160-4a4a-461c-abb6-74d667853de8" providerId="ADAL" clId="{3DF24D35-D981-4198-814B-E09FE45E4097}" dt="2023-12-28T15:37:59.785" v="940" actId="478"/>
          <ac:spMkLst>
            <pc:docMk/>
            <pc:sldMk cId="1236874681" sldId="262"/>
            <ac:spMk id="11" creationId="{0A0281F2-0407-58AC-0378-B93A86F5AC99}"/>
          </ac:spMkLst>
        </pc:spChg>
        <pc:spChg chg="add del mod">
          <ac:chgData name="Erika Di Natale" userId="9d488160-4a4a-461c-abb6-74d667853de8" providerId="ADAL" clId="{3DF24D35-D981-4198-814B-E09FE45E4097}" dt="2023-12-28T15:38:03.123" v="943" actId="478"/>
          <ac:spMkLst>
            <pc:docMk/>
            <pc:sldMk cId="1236874681" sldId="262"/>
            <ac:spMk id="20" creationId="{6CB4921E-5381-9232-F086-6342E4A4750F}"/>
          </ac:spMkLst>
        </pc:spChg>
        <pc:spChg chg="add del mod">
          <ac:chgData name="Erika Di Natale" userId="9d488160-4a4a-461c-abb6-74d667853de8" providerId="ADAL" clId="{3DF24D35-D981-4198-814B-E09FE45E4097}" dt="2023-12-28T15:38:01.571" v="942"/>
          <ac:spMkLst>
            <pc:docMk/>
            <pc:sldMk cId="1236874681" sldId="262"/>
            <ac:spMk id="22" creationId="{C26DEDE3-C5BD-D6D9-199D-60F90B70EAD0}"/>
          </ac:spMkLst>
        </pc:spChg>
        <pc:spChg chg="add del mod">
          <ac:chgData name="Erika Di Natale" userId="9d488160-4a4a-461c-abb6-74d667853de8" providerId="ADAL" clId="{3DF24D35-D981-4198-814B-E09FE45E4097}" dt="2023-12-28T15:38:01.571" v="942"/>
          <ac:spMkLst>
            <pc:docMk/>
            <pc:sldMk cId="1236874681" sldId="262"/>
            <ac:spMk id="24" creationId="{5E6B7BB1-E7C8-7705-9523-5A6D55DB0BE2}"/>
          </ac:spMkLst>
        </pc:spChg>
        <pc:spChg chg="add mod">
          <ac:chgData name="Erika Di Natale" userId="9d488160-4a4a-461c-abb6-74d667853de8" providerId="ADAL" clId="{3DF24D35-D981-4198-814B-E09FE45E4097}" dt="2024-01-08T09:55:26.605" v="1083" actId="20577"/>
          <ac:spMkLst>
            <pc:docMk/>
            <pc:sldMk cId="1236874681" sldId="262"/>
            <ac:spMk id="28" creationId="{1EE412B8-AC48-9FA7-9350-BE35D26D42B2}"/>
          </ac:spMkLst>
        </pc:spChg>
        <pc:spChg chg="add mod">
          <ac:chgData name="Erika Di Natale" userId="9d488160-4a4a-461c-abb6-74d667853de8" providerId="ADAL" clId="{3DF24D35-D981-4198-814B-E09FE45E4097}" dt="2023-12-28T15:39:38.821" v="993" actId="1036"/>
          <ac:spMkLst>
            <pc:docMk/>
            <pc:sldMk cId="1236874681" sldId="262"/>
            <ac:spMk id="29" creationId="{ECFB2602-9118-BA94-F837-DC49E538AF0C}"/>
          </ac:spMkLst>
        </pc:spChg>
        <pc:picChg chg="del">
          <ac:chgData name="Erika Di Natale" userId="9d488160-4a4a-461c-abb6-74d667853de8" providerId="ADAL" clId="{3DF24D35-D981-4198-814B-E09FE45E4097}" dt="2023-12-28T15:07:57.959" v="578" actId="478"/>
          <ac:picMkLst>
            <pc:docMk/>
            <pc:sldMk cId="1236874681" sldId="262"/>
            <ac:picMk id="5" creationId="{19D95579-7752-7C78-BD47-CC47D93393E1}"/>
          </ac:picMkLst>
        </pc:picChg>
        <pc:picChg chg="add mod ord">
          <ac:chgData name="Erika Di Natale" userId="9d488160-4a4a-461c-abb6-74d667853de8" providerId="ADAL" clId="{3DF24D35-D981-4198-814B-E09FE45E4097}" dt="2023-12-28T15:02:33.500" v="548" actId="167"/>
          <ac:picMkLst>
            <pc:docMk/>
            <pc:sldMk cId="1236874681" sldId="262"/>
            <ac:picMk id="9" creationId="{B22F9925-F2A0-0E8C-F60D-BD9100A2DCF8}"/>
          </ac:picMkLst>
        </pc:picChg>
        <pc:picChg chg="add mod ord">
          <ac:chgData name="Erika Di Natale" userId="9d488160-4a4a-461c-abb6-74d667853de8" providerId="ADAL" clId="{3DF24D35-D981-4198-814B-E09FE45E4097}" dt="2023-12-28T15:02:33.500" v="548" actId="167"/>
          <ac:picMkLst>
            <pc:docMk/>
            <pc:sldMk cId="1236874681" sldId="262"/>
            <ac:picMk id="12" creationId="{540F6341-6EAF-87C3-270C-E0A178BC93BC}"/>
          </ac:picMkLst>
        </pc:picChg>
        <pc:picChg chg="add mod ord">
          <ac:chgData name="Erika Di Natale" userId="9d488160-4a4a-461c-abb6-74d667853de8" providerId="ADAL" clId="{3DF24D35-D981-4198-814B-E09FE45E4097}" dt="2023-12-28T15:02:33.500" v="548" actId="167"/>
          <ac:picMkLst>
            <pc:docMk/>
            <pc:sldMk cId="1236874681" sldId="262"/>
            <ac:picMk id="13" creationId="{A50643AB-954E-D2EF-8C3F-68AD83BEE8B3}"/>
          </ac:picMkLst>
        </pc:picChg>
        <pc:picChg chg="del">
          <ac:chgData name="Erika Di Natale" userId="9d488160-4a4a-461c-abb6-74d667853de8" providerId="ADAL" clId="{3DF24D35-D981-4198-814B-E09FE45E4097}" dt="2023-12-28T14:43:35.889" v="468" actId="478"/>
          <ac:picMkLst>
            <pc:docMk/>
            <pc:sldMk cId="1236874681" sldId="262"/>
            <ac:picMk id="15" creationId="{6EAAA405-5A57-017A-A0CD-065362D522AF}"/>
          </ac:picMkLst>
        </pc:picChg>
        <pc:picChg chg="add mod ord">
          <ac:chgData name="Erika Di Natale" userId="9d488160-4a4a-461c-abb6-74d667853de8" providerId="ADAL" clId="{3DF24D35-D981-4198-814B-E09FE45E4097}" dt="2023-12-28T15:39:38.821" v="993" actId="1036"/>
          <ac:picMkLst>
            <pc:docMk/>
            <pc:sldMk cId="1236874681" sldId="262"/>
            <ac:picMk id="17" creationId="{AF184903-2057-B20A-7D74-EBB8A96F11C5}"/>
          </ac:picMkLst>
        </pc:picChg>
        <pc:picChg chg="add del mod">
          <ac:chgData name="Erika Di Natale" userId="9d488160-4a4a-461c-abb6-74d667853de8" providerId="ADAL" clId="{3DF24D35-D981-4198-814B-E09FE45E4097}" dt="2023-12-28T15:37:59.785" v="940" actId="478"/>
          <ac:picMkLst>
            <pc:docMk/>
            <pc:sldMk cId="1236874681" sldId="262"/>
            <ac:picMk id="18" creationId="{2FA65AB0-8C04-8A18-E5A9-8F3D3EC31CA6}"/>
          </ac:picMkLst>
        </pc:picChg>
        <pc:picChg chg="add del mod">
          <ac:chgData name="Erika Di Natale" userId="9d488160-4a4a-461c-abb6-74d667853de8" providerId="ADAL" clId="{3DF24D35-D981-4198-814B-E09FE45E4097}" dt="2023-12-28T15:38:01.571" v="942"/>
          <ac:picMkLst>
            <pc:docMk/>
            <pc:sldMk cId="1236874681" sldId="262"/>
            <ac:picMk id="21" creationId="{8EF6D967-F9E0-BF2C-226F-C08CE096C2EE}"/>
          </ac:picMkLst>
        </pc:picChg>
        <pc:picChg chg="del">
          <ac:chgData name="Erika Di Natale" userId="9d488160-4a4a-461c-abb6-74d667853de8" providerId="ADAL" clId="{3DF24D35-D981-4198-814B-E09FE45E4097}" dt="2023-12-28T15:02:08.456" v="544" actId="478"/>
          <ac:picMkLst>
            <pc:docMk/>
            <pc:sldMk cId="1236874681" sldId="262"/>
            <ac:picMk id="23" creationId="{FAA81480-7B75-7ACD-DAD4-5AEE68D5127B}"/>
          </ac:picMkLst>
        </pc:picChg>
        <pc:picChg chg="del">
          <ac:chgData name="Erika Di Natale" userId="9d488160-4a4a-461c-abb6-74d667853de8" providerId="ADAL" clId="{3DF24D35-D981-4198-814B-E09FE45E4097}" dt="2023-12-28T15:02:08.046" v="543" actId="478"/>
          <ac:picMkLst>
            <pc:docMk/>
            <pc:sldMk cId="1236874681" sldId="262"/>
            <ac:picMk id="25" creationId="{C8939F34-CCBD-25FF-8CD4-751E46C3288B}"/>
          </ac:picMkLst>
        </pc:picChg>
        <pc:picChg chg="add mod">
          <ac:chgData name="Erika Di Natale" userId="9d488160-4a4a-461c-abb6-74d667853de8" providerId="ADAL" clId="{3DF24D35-D981-4198-814B-E09FE45E4097}" dt="2023-12-28T15:39:38.821" v="993" actId="1036"/>
          <ac:picMkLst>
            <pc:docMk/>
            <pc:sldMk cId="1236874681" sldId="262"/>
            <ac:picMk id="26" creationId="{7D532958-DEA6-9823-886B-DEF4B0ADFF62}"/>
          </ac:picMkLst>
        </pc:picChg>
        <pc:picChg chg="del">
          <ac:chgData name="Erika Di Natale" userId="9d488160-4a4a-461c-abb6-74d667853de8" providerId="ADAL" clId="{3DF24D35-D981-4198-814B-E09FE45E4097}" dt="2023-12-28T15:02:07.622" v="542" actId="478"/>
          <ac:picMkLst>
            <pc:docMk/>
            <pc:sldMk cId="1236874681" sldId="262"/>
            <ac:picMk id="27" creationId="{33B02E43-1149-9F90-2F19-5668A66E3A87}"/>
          </ac:picMkLst>
        </pc:picChg>
        <pc:cxnChg chg="add del mod">
          <ac:chgData name="Erika Di Natale" userId="9d488160-4a4a-461c-abb6-74d667853de8" providerId="ADAL" clId="{3DF24D35-D981-4198-814B-E09FE45E4097}" dt="2023-12-28T15:38:53.575" v="972" actId="478"/>
          <ac:cxnSpMkLst>
            <pc:docMk/>
            <pc:sldMk cId="1236874681" sldId="262"/>
            <ac:cxnSpMk id="31" creationId="{55271832-999B-E22B-AA31-1E47697D2EE8}"/>
          </ac:cxnSpMkLst>
        </pc:cxnChg>
      </pc:sldChg>
      <pc:sldChg chg="addSp delSp modSp del mod">
        <pc:chgData name="Erika Di Natale" userId="9d488160-4a4a-461c-abb6-74d667853de8" providerId="ADAL" clId="{3DF24D35-D981-4198-814B-E09FE45E4097}" dt="2023-12-28T15:10:59.307" v="660" actId="47"/>
        <pc:sldMkLst>
          <pc:docMk/>
          <pc:sldMk cId="2689667190" sldId="263"/>
        </pc:sldMkLst>
        <pc:spChg chg="del mod">
          <ac:chgData name="Erika Di Natale" userId="9d488160-4a4a-461c-abb6-74d667853de8" providerId="ADAL" clId="{3DF24D35-D981-4198-814B-E09FE45E4097}" dt="2023-12-28T14:44:36.229" v="479" actId="478"/>
          <ac:spMkLst>
            <pc:docMk/>
            <pc:sldMk cId="2689667190" sldId="263"/>
            <ac:spMk id="5" creationId="{4167632B-02DF-E876-0856-FA6B2E545A42}"/>
          </ac:spMkLst>
        </pc:spChg>
        <pc:spChg chg="mod">
          <ac:chgData name="Erika Di Natale" userId="9d488160-4a4a-461c-abb6-74d667853de8" providerId="ADAL" clId="{3DF24D35-D981-4198-814B-E09FE45E4097}" dt="2023-12-28T14:44:28.312" v="474"/>
          <ac:spMkLst>
            <pc:docMk/>
            <pc:sldMk cId="2689667190" sldId="263"/>
            <ac:spMk id="10" creationId="{306B7BE7-4874-C468-0AB0-E2D44F527E46}"/>
          </ac:spMkLst>
        </pc:spChg>
        <pc:spChg chg="add del mod">
          <ac:chgData name="Erika Di Natale" userId="9d488160-4a4a-461c-abb6-74d667853de8" providerId="ADAL" clId="{3DF24D35-D981-4198-814B-E09FE45E4097}" dt="2023-12-28T14:46:01.758" v="491" actId="478"/>
          <ac:spMkLst>
            <pc:docMk/>
            <pc:sldMk cId="2689667190" sldId="263"/>
            <ac:spMk id="11" creationId="{A98D944E-16A9-8A97-1A48-19F9D78C4B7F}"/>
          </ac:spMkLst>
        </pc:spChg>
        <pc:spChg chg="add del mod">
          <ac:chgData name="Erika Di Natale" userId="9d488160-4a4a-461c-abb6-74d667853de8" providerId="ADAL" clId="{3DF24D35-D981-4198-814B-E09FE45E4097}" dt="2023-12-28T14:46:01.088" v="490" actId="478"/>
          <ac:spMkLst>
            <pc:docMk/>
            <pc:sldMk cId="2689667190" sldId="263"/>
            <ac:spMk id="12" creationId="{2E120A64-79BA-4D54-8AE8-FD968D8017E5}"/>
          </ac:spMkLst>
        </pc:spChg>
        <pc:spChg chg="del">
          <ac:chgData name="Erika Di Natale" userId="9d488160-4a4a-461c-abb6-74d667853de8" providerId="ADAL" clId="{3DF24D35-D981-4198-814B-E09FE45E4097}" dt="2023-12-28T14:45:58.381" v="488" actId="478"/>
          <ac:spMkLst>
            <pc:docMk/>
            <pc:sldMk cId="2689667190" sldId="263"/>
            <ac:spMk id="13" creationId="{8C294910-6812-FE73-4C45-8F11733D6CD3}"/>
          </ac:spMkLst>
        </pc:spChg>
        <pc:spChg chg="add mod">
          <ac:chgData name="Erika Di Natale" userId="9d488160-4a4a-461c-abb6-74d667853de8" providerId="ADAL" clId="{3DF24D35-D981-4198-814B-E09FE45E4097}" dt="2023-12-28T14:46:02.607" v="492"/>
          <ac:spMkLst>
            <pc:docMk/>
            <pc:sldMk cId="2689667190" sldId="263"/>
            <ac:spMk id="15" creationId="{6145E59E-5E47-40BB-602C-2F833B7B9F93}"/>
          </ac:spMkLst>
        </pc:spChg>
        <pc:picChg chg="del mod">
          <ac:chgData name="Erika Di Natale" userId="9d488160-4a4a-461c-abb6-74d667853de8" providerId="ADAL" clId="{3DF24D35-D981-4198-814B-E09FE45E4097}" dt="2023-12-28T15:10:12.792" v="652" actId="478"/>
          <ac:picMkLst>
            <pc:docMk/>
            <pc:sldMk cId="2689667190" sldId="263"/>
            <ac:picMk id="3" creationId="{B89735F5-306D-03A8-CFA0-A1E27DAF407B}"/>
          </ac:picMkLst>
        </pc:picChg>
        <pc:picChg chg="del mod">
          <ac:chgData name="Erika Di Natale" userId="9d488160-4a4a-461c-abb6-74d667853de8" providerId="ADAL" clId="{3DF24D35-D981-4198-814B-E09FE45E4097}" dt="2023-12-28T15:08:33.008" v="594" actId="478"/>
          <ac:picMkLst>
            <pc:docMk/>
            <pc:sldMk cId="2689667190" sldId="263"/>
            <ac:picMk id="6" creationId="{F595DD23-1302-28BC-5351-E58073DD6BAB}"/>
          </ac:picMkLst>
        </pc:picChg>
        <pc:picChg chg="del">
          <ac:chgData name="Erika Di Natale" userId="9d488160-4a4a-461c-abb6-74d667853de8" providerId="ADAL" clId="{3DF24D35-D981-4198-814B-E09FE45E4097}" dt="2023-12-28T15:10:02.614" v="647" actId="478"/>
          <ac:picMkLst>
            <pc:docMk/>
            <pc:sldMk cId="2689667190" sldId="263"/>
            <ac:picMk id="7" creationId="{5B88CFBC-2288-5327-33CC-CB90E7107A22}"/>
          </ac:picMkLst>
        </pc:picChg>
        <pc:picChg chg="del">
          <ac:chgData name="Erika Di Natale" userId="9d488160-4a4a-461c-abb6-74d667853de8" providerId="ADAL" clId="{3DF24D35-D981-4198-814B-E09FE45E4097}" dt="2023-12-28T15:10:03.118" v="648" actId="478"/>
          <ac:picMkLst>
            <pc:docMk/>
            <pc:sldMk cId="2689667190" sldId="263"/>
            <ac:picMk id="8" creationId="{E0F977B3-20E6-6A8C-C93D-6991BE8FE4CF}"/>
          </ac:picMkLst>
        </pc:picChg>
        <pc:picChg chg="del">
          <ac:chgData name="Erika Di Natale" userId="9d488160-4a4a-461c-abb6-74d667853de8" providerId="ADAL" clId="{3DF24D35-D981-4198-814B-E09FE45E4097}" dt="2023-12-28T15:10:03.466" v="649" actId="478"/>
          <ac:picMkLst>
            <pc:docMk/>
            <pc:sldMk cId="2689667190" sldId="263"/>
            <ac:picMk id="9" creationId="{9CEE9ECC-D3D5-E58A-6A1F-FDD4BE34C94C}"/>
          </ac:picMkLst>
        </pc:picChg>
        <pc:picChg chg="add mod">
          <ac:chgData name="Erika Di Natale" userId="9d488160-4a4a-461c-abb6-74d667853de8" providerId="ADAL" clId="{3DF24D35-D981-4198-814B-E09FE45E4097}" dt="2023-12-28T15:08:33.328" v="595"/>
          <ac:picMkLst>
            <pc:docMk/>
            <pc:sldMk cId="2689667190" sldId="263"/>
            <ac:picMk id="16" creationId="{40B44A3C-85A1-B338-9F45-DD79DADDC2BE}"/>
          </ac:picMkLst>
        </pc:picChg>
        <pc:picChg chg="add mod ord">
          <ac:chgData name="Erika Di Natale" userId="9d488160-4a4a-461c-abb6-74d667853de8" providerId="ADAL" clId="{3DF24D35-D981-4198-814B-E09FE45E4097}" dt="2023-12-28T15:10:06.876" v="651" actId="167"/>
          <ac:picMkLst>
            <pc:docMk/>
            <pc:sldMk cId="2689667190" sldId="263"/>
            <ac:picMk id="17" creationId="{7F328BC2-75C6-3628-3B48-19FDF44DE570}"/>
          </ac:picMkLst>
        </pc:picChg>
        <pc:picChg chg="add mod ord">
          <ac:chgData name="Erika Di Natale" userId="9d488160-4a4a-461c-abb6-74d667853de8" providerId="ADAL" clId="{3DF24D35-D981-4198-814B-E09FE45E4097}" dt="2023-12-28T15:10:06.876" v="651" actId="167"/>
          <ac:picMkLst>
            <pc:docMk/>
            <pc:sldMk cId="2689667190" sldId="263"/>
            <ac:picMk id="18" creationId="{773503CA-5BE9-8C80-2DC7-7537DF752AD8}"/>
          </ac:picMkLst>
        </pc:picChg>
        <pc:picChg chg="add mod ord">
          <ac:chgData name="Erika Di Natale" userId="9d488160-4a4a-461c-abb6-74d667853de8" providerId="ADAL" clId="{3DF24D35-D981-4198-814B-E09FE45E4097}" dt="2023-12-28T15:10:06.876" v="651" actId="167"/>
          <ac:picMkLst>
            <pc:docMk/>
            <pc:sldMk cId="2689667190" sldId="263"/>
            <ac:picMk id="19" creationId="{C01C3FA9-B5AB-FE6D-C276-EB427673D38F}"/>
          </ac:picMkLst>
        </pc:picChg>
      </pc:sldChg>
      <pc:sldChg chg="addSp delSp modSp add mod">
        <pc:chgData name="Erika Di Natale" userId="9d488160-4a4a-461c-abb6-74d667853de8" providerId="ADAL" clId="{3DF24D35-D981-4198-814B-E09FE45E4097}" dt="2024-01-08T09:55:51.847" v="1101" actId="20577"/>
        <pc:sldMkLst>
          <pc:docMk/>
          <pc:sldMk cId="3176184363" sldId="263"/>
        </pc:sldMkLst>
        <pc:spChg chg="mod">
          <ac:chgData name="Erika Di Natale" userId="9d488160-4a4a-461c-abb6-74d667853de8" providerId="ADAL" clId="{3DF24D35-D981-4198-814B-E09FE45E4097}" dt="2023-12-28T15:12:55.295" v="708" actId="1035"/>
          <ac:spMkLst>
            <pc:docMk/>
            <pc:sldMk cId="3176184363" sldId="263"/>
            <ac:spMk id="10" creationId="{306B7BE7-4874-C468-0AB0-E2D44F527E46}"/>
          </ac:spMkLst>
        </pc:spChg>
        <pc:spChg chg="mod">
          <ac:chgData name="Erika Di Natale" userId="9d488160-4a4a-461c-abb6-74d667853de8" providerId="ADAL" clId="{3DF24D35-D981-4198-814B-E09FE45E4097}" dt="2024-01-08T09:55:51.847" v="1101" actId="20577"/>
          <ac:spMkLst>
            <pc:docMk/>
            <pc:sldMk cId="3176184363" sldId="263"/>
            <ac:spMk id="13" creationId="{8C294910-6812-FE73-4C45-8F11733D6CD3}"/>
          </ac:spMkLst>
        </pc:spChg>
        <pc:spChg chg="mod">
          <ac:chgData name="Erika Di Natale" userId="9d488160-4a4a-461c-abb6-74d667853de8" providerId="ADAL" clId="{3DF24D35-D981-4198-814B-E09FE45E4097}" dt="2023-12-28T15:49:15.361" v="1059" actId="1035"/>
          <ac:spMkLst>
            <pc:docMk/>
            <pc:sldMk cId="3176184363" sldId="263"/>
            <ac:spMk id="18" creationId="{B545A785-0FFD-8E22-9AE2-1DD1005D367C}"/>
          </ac:spMkLst>
        </pc:spChg>
        <pc:picChg chg="add mod ord">
          <ac:chgData name="Erika Di Natale" userId="9d488160-4a4a-461c-abb6-74d667853de8" providerId="ADAL" clId="{3DF24D35-D981-4198-814B-E09FE45E4097}" dt="2023-12-28T15:44:11.794" v="1011" actId="167"/>
          <ac:picMkLst>
            <pc:docMk/>
            <pc:sldMk cId="3176184363" sldId="263"/>
            <ac:picMk id="3" creationId="{CCFF7A0B-3D00-C116-BA2C-BC2478B593C1}"/>
          </ac:picMkLst>
        </pc:picChg>
        <pc:picChg chg="add mod ord">
          <ac:chgData name="Erika Di Natale" userId="9d488160-4a4a-461c-abb6-74d667853de8" providerId="ADAL" clId="{3DF24D35-D981-4198-814B-E09FE45E4097}" dt="2023-12-28T15:48:48.866" v="1053" actId="167"/>
          <ac:picMkLst>
            <pc:docMk/>
            <pc:sldMk cId="3176184363" sldId="263"/>
            <ac:picMk id="8" creationId="{EB011FB2-E093-CA41-FECC-F9A5DF34053D}"/>
          </ac:picMkLst>
        </pc:picChg>
        <pc:picChg chg="del">
          <ac:chgData name="Erika Di Natale" userId="9d488160-4a4a-461c-abb6-74d667853de8" providerId="ADAL" clId="{3DF24D35-D981-4198-814B-E09FE45E4097}" dt="2023-12-28T15:48:44.945" v="1051" actId="478"/>
          <ac:picMkLst>
            <pc:docMk/>
            <pc:sldMk cId="3176184363" sldId="263"/>
            <ac:picMk id="14" creationId="{ACA96826-6771-CD66-C5AF-84A899CCCA74}"/>
          </ac:picMkLst>
        </pc:picChg>
        <pc:picChg chg="del mod">
          <ac:chgData name="Erika Di Natale" userId="9d488160-4a4a-461c-abb6-74d667853de8" providerId="ADAL" clId="{3DF24D35-D981-4198-814B-E09FE45E4097}" dt="2023-12-28T15:44:06.945" v="1008" actId="478"/>
          <ac:picMkLst>
            <pc:docMk/>
            <pc:sldMk cId="3176184363" sldId="263"/>
            <ac:picMk id="16" creationId="{4479B8F7-0E6E-1F8E-DF02-4C32E9D2E402}"/>
          </ac:picMkLst>
        </pc:picChg>
        <pc:cxnChg chg="add del mod">
          <ac:chgData name="Erika Di Natale" userId="9d488160-4a4a-461c-abb6-74d667853de8" providerId="ADAL" clId="{3DF24D35-D981-4198-814B-E09FE45E4097}" dt="2023-12-28T15:46:21.489" v="1030" actId="478"/>
          <ac:cxnSpMkLst>
            <pc:docMk/>
            <pc:sldMk cId="3176184363" sldId="263"/>
            <ac:cxnSpMk id="6" creationId="{5BE9AEBD-BF93-B130-B2B0-FBE1DD0971A0}"/>
          </ac:cxnSpMkLst>
        </pc:cxnChg>
      </pc:sldChg>
      <pc:sldMasterChg chg="modSldLayout">
        <pc:chgData name="Erika Di Natale" userId="9d488160-4a4a-461c-abb6-74d667853de8" providerId="ADAL" clId="{3DF24D35-D981-4198-814B-E09FE45E4097}" dt="2023-12-28T15:02:53.014" v="550" actId="208"/>
        <pc:sldMasterMkLst>
          <pc:docMk/>
          <pc:sldMasterMk cId="1971727249" sldId="2147483686"/>
        </pc:sldMasterMkLst>
        <pc:sldLayoutChg chg="modSp mod">
          <pc:chgData name="Erika Di Natale" userId="9d488160-4a4a-461c-abb6-74d667853de8" providerId="ADAL" clId="{3DF24D35-D981-4198-814B-E09FE45E4097}" dt="2023-12-28T15:02:53.014" v="550" actId="208"/>
          <pc:sldLayoutMkLst>
            <pc:docMk/>
            <pc:sldMasterMk cId="1971727249" sldId="2147483686"/>
            <pc:sldLayoutMk cId="3440332060" sldId="2147483703"/>
          </pc:sldLayoutMkLst>
          <pc:spChg chg="mod">
            <ac:chgData name="Erika Di Natale" userId="9d488160-4a4a-461c-abb6-74d667853de8" providerId="ADAL" clId="{3DF24D35-D981-4198-814B-E09FE45E4097}" dt="2023-12-28T15:02:53.014" v="550" actId="208"/>
            <ac:spMkLst>
              <pc:docMk/>
              <pc:sldMasterMk cId="1971727249" sldId="2147483686"/>
              <pc:sldLayoutMk cId="3440332060" sldId="2147483703"/>
              <ac:spMk id="38" creationId="{5D4C6BF4-D410-782B-E647-4299AA8F70EE}"/>
            </ac:spMkLst>
          </pc:spChg>
        </pc:sldLayoutChg>
      </pc:sldMasterChg>
      <pc:sldMasterChg chg="modSldLayout">
        <pc:chgData name="Erika Di Natale" userId="9d488160-4a4a-461c-abb6-74d667853de8" providerId="ADAL" clId="{3DF24D35-D981-4198-814B-E09FE45E4097}" dt="2023-12-28T15:13:55.142" v="715" actId="208"/>
        <pc:sldMasterMkLst>
          <pc:docMk/>
          <pc:sldMasterMk cId="482956150" sldId="2147483705"/>
        </pc:sldMasterMkLst>
        <pc:sldLayoutChg chg="modSp mod">
          <pc:chgData name="Erika Di Natale" userId="9d488160-4a4a-461c-abb6-74d667853de8" providerId="ADAL" clId="{3DF24D35-D981-4198-814B-E09FE45E4097}" dt="2023-12-28T15:13:55.142" v="715" actId="208"/>
          <pc:sldLayoutMkLst>
            <pc:docMk/>
            <pc:sldMasterMk cId="482956150" sldId="2147483705"/>
            <pc:sldLayoutMk cId="3174222494" sldId="2147483707"/>
          </pc:sldLayoutMkLst>
          <pc:spChg chg="mod">
            <ac:chgData name="Erika Di Natale" userId="9d488160-4a4a-461c-abb6-74d667853de8" providerId="ADAL" clId="{3DF24D35-D981-4198-814B-E09FE45E4097}" dt="2023-12-28T15:13:55.142" v="715" actId="208"/>
            <ac:spMkLst>
              <pc:docMk/>
              <pc:sldMasterMk cId="482956150" sldId="2147483705"/>
              <pc:sldLayoutMk cId="3174222494" sldId="2147483707"/>
              <ac:spMk id="38" creationId="{5D4C6BF4-D410-782B-E647-4299AA8F70EE}"/>
            </ac:spMkLst>
          </pc:spChg>
        </pc:sldLayoutChg>
      </pc:sldMasterChg>
    </pc:docChg>
  </pc:docChgLst>
  <pc:docChgLst>
    <pc:chgData name="Erika Di Natale" userId="9d488160-4a4a-461c-abb6-74d667853de8" providerId="ADAL" clId="{45984AC3-842A-483E-A0D2-1E2AE9338E87}"/>
    <pc:docChg chg="undo custSel addSld delSld modSld modMainMaster">
      <pc:chgData name="Erika Di Natale" userId="9d488160-4a4a-461c-abb6-74d667853de8" providerId="ADAL" clId="{45984AC3-842A-483E-A0D2-1E2AE9338E87}" dt="2023-10-10T09:19:05.864" v="1963" actId="1037"/>
      <pc:docMkLst>
        <pc:docMk/>
      </pc:docMkLst>
      <pc:sldChg chg="addSp delSp modSp add del mod modNotesTx">
        <pc:chgData name="Erika Di Natale" userId="9d488160-4a4a-461c-abb6-74d667853de8" providerId="ADAL" clId="{45984AC3-842A-483E-A0D2-1E2AE9338E87}" dt="2023-10-09T12:33:53.104" v="1328" actId="47"/>
        <pc:sldMkLst>
          <pc:docMk/>
          <pc:sldMk cId="872936060" sldId="258"/>
        </pc:sldMkLst>
        <pc:spChg chg="mod">
          <ac:chgData name="Erika Di Natale" userId="9d488160-4a4a-461c-abb6-74d667853de8" providerId="ADAL" clId="{45984AC3-842A-483E-A0D2-1E2AE9338E87}" dt="2023-10-09T10:55:19.702" v="1097" actId="1036"/>
          <ac:spMkLst>
            <pc:docMk/>
            <pc:sldMk cId="872936060" sldId="258"/>
            <ac:spMk id="2" creationId="{F93F89E2-6A09-8C7F-F7F8-2AFB7978C2CC}"/>
          </ac:spMkLst>
        </pc:spChg>
        <pc:spChg chg="mod">
          <ac:chgData name="Erika Di Natale" userId="9d488160-4a4a-461c-abb6-74d667853de8" providerId="ADAL" clId="{45984AC3-842A-483E-A0D2-1E2AE9338E87}" dt="2023-10-09T12:25:37.475" v="1242" actId="6549"/>
          <ac:spMkLst>
            <pc:docMk/>
            <pc:sldMk cId="872936060" sldId="258"/>
            <ac:spMk id="3" creationId="{905D6112-5CAA-6D8A-7751-C9595E192C26}"/>
          </ac:spMkLst>
        </pc:spChg>
        <pc:spChg chg="del mod">
          <ac:chgData name="Erika Di Natale" userId="9d488160-4a4a-461c-abb6-74d667853de8" providerId="ADAL" clId="{45984AC3-842A-483E-A0D2-1E2AE9338E87}" dt="2023-10-09T07:57:36.962" v="179" actId="478"/>
          <ac:spMkLst>
            <pc:docMk/>
            <pc:sldMk cId="872936060" sldId="258"/>
            <ac:spMk id="4" creationId="{2AB53F41-F1A7-832C-98E0-DF324175A0B1}"/>
          </ac:spMkLst>
        </pc:spChg>
        <pc:spChg chg="add mod">
          <ac:chgData name="Erika Di Natale" userId="9d488160-4a4a-461c-abb6-74d667853de8" providerId="ADAL" clId="{45984AC3-842A-483E-A0D2-1E2AE9338E87}" dt="2023-10-09T08:46:07.578" v="839" actId="1036"/>
          <ac:spMkLst>
            <pc:docMk/>
            <pc:sldMk cId="872936060" sldId="258"/>
            <ac:spMk id="5" creationId="{6A755EEF-0433-6DD7-876A-240726B8168C}"/>
          </ac:spMkLst>
        </pc:spChg>
        <pc:picChg chg="mod">
          <ac:chgData name="Erika Di Natale" userId="9d488160-4a4a-461c-abb6-74d667853de8" providerId="ADAL" clId="{45984AC3-842A-483E-A0D2-1E2AE9338E87}" dt="2023-10-09T07:50:48.584" v="34" actId="14100"/>
          <ac:picMkLst>
            <pc:docMk/>
            <pc:sldMk cId="872936060" sldId="258"/>
            <ac:picMk id="6" creationId="{7816FA60-DE8A-AC49-6C84-E4EC1558E717}"/>
          </ac:picMkLst>
        </pc:picChg>
        <pc:picChg chg="add mod">
          <ac:chgData name="Erika Di Natale" userId="9d488160-4a4a-461c-abb6-74d667853de8" providerId="ADAL" clId="{45984AC3-842A-483E-A0D2-1E2AE9338E87}" dt="2023-10-09T08:46:07.578" v="839" actId="1036"/>
          <ac:picMkLst>
            <pc:docMk/>
            <pc:sldMk cId="872936060" sldId="258"/>
            <ac:picMk id="8" creationId="{2C540919-D458-D79C-10C8-3D62E91EB0C7}"/>
          </ac:picMkLst>
        </pc:picChg>
        <pc:picChg chg="del">
          <ac:chgData name="Erika Di Natale" userId="9d488160-4a4a-461c-abb6-74d667853de8" providerId="ADAL" clId="{45984AC3-842A-483E-A0D2-1E2AE9338E87}" dt="2023-10-09T08:43:07.738" v="750" actId="478"/>
          <ac:picMkLst>
            <pc:docMk/>
            <pc:sldMk cId="872936060" sldId="258"/>
            <ac:picMk id="18" creationId="{2805F650-B474-D816-15F6-3E0A4D5E828C}"/>
          </ac:picMkLst>
        </pc:picChg>
      </pc:sldChg>
      <pc:sldChg chg="addSp delSp modSp mod">
        <pc:chgData name="Erika Di Natale" userId="9d488160-4a4a-461c-abb6-74d667853de8" providerId="ADAL" clId="{45984AC3-842A-483E-A0D2-1E2AE9338E87}" dt="2023-10-10T09:18:47.416" v="1953" actId="1038"/>
        <pc:sldMkLst>
          <pc:docMk/>
          <pc:sldMk cId="961421625" sldId="260"/>
        </pc:sldMkLst>
        <pc:spChg chg="mod">
          <ac:chgData name="Erika Di Natale" userId="9d488160-4a4a-461c-abb6-74d667853de8" providerId="ADAL" clId="{45984AC3-842A-483E-A0D2-1E2AE9338E87}" dt="2023-10-09T12:57:54.370" v="1614" actId="14100"/>
          <ac:spMkLst>
            <pc:docMk/>
            <pc:sldMk cId="961421625" sldId="260"/>
            <ac:spMk id="10" creationId="{306B7BE7-4874-C468-0AB0-E2D44F527E46}"/>
          </ac:spMkLst>
        </pc:spChg>
        <pc:spChg chg="mod">
          <ac:chgData name="Erika Di Natale" userId="9d488160-4a4a-461c-abb6-74d667853de8" providerId="ADAL" clId="{45984AC3-842A-483E-A0D2-1E2AE9338E87}" dt="2023-10-10T07:41:04.684" v="1770" actId="113"/>
          <ac:spMkLst>
            <pc:docMk/>
            <pc:sldMk cId="961421625" sldId="260"/>
            <ac:spMk id="13" creationId="{8C294910-6812-FE73-4C45-8F11733D6CD3}"/>
          </ac:spMkLst>
        </pc:spChg>
        <pc:spChg chg="add mod">
          <ac:chgData name="Erika Di Natale" userId="9d488160-4a4a-461c-abb6-74d667853de8" providerId="ADAL" clId="{45984AC3-842A-483E-A0D2-1E2AE9338E87}" dt="2023-10-10T09:18:47.416" v="1953" actId="1038"/>
          <ac:spMkLst>
            <pc:docMk/>
            <pc:sldMk cId="961421625" sldId="260"/>
            <ac:spMk id="17" creationId="{034DA80D-F48E-66F5-1941-8E926E4AFEE6}"/>
          </ac:spMkLst>
        </pc:spChg>
        <pc:spChg chg="del">
          <ac:chgData name="Erika Di Natale" userId="9d488160-4a4a-461c-abb6-74d667853de8" providerId="ADAL" clId="{45984AC3-842A-483E-A0D2-1E2AE9338E87}" dt="2023-10-09T08:43:44.256" v="756" actId="478"/>
          <ac:spMkLst>
            <pc:docMk/>
            <pc:sldMk cId="961421625" sldId="260"/>
            <ac:spMk id="18" creationId="{2F908B0E-AED4-B8E0-0934-61484F7580AC}"/>
          </ac:spMkLst>
        </pc:spChg>
        <pc:picChg chg="add mod ord">
          <ac:chgData name="Erika Di Natale" userId="9d488160-4a4a-461c-abb6-74d667853de8" providerId="ADAL" clId="{45984AC3-842A-483E-A0D2-1E2AE9338E87}" dt="2023-10-09T12:43:45.397" v="1471" actId="1035"/>
          <ac:picMkLst>
            <pc:docMk/>
            <pc:sldMk cId="961421625" sldId="260"/>
            <ac:picMk id="2" creationId="{0BE36212-03F9-A35E-C064-828DA0B10B92}"/>
          </ac:picMkLst>
        </pc:picChg>
        <pc:picChg chg="del">
          <ac:chgData name="Erika Di Natale" userId="9d488160-4a4a-461c-abb6-74d667853de8" providerId="ADAL" clId="{45984AC3-842A-483E-A0D2-1E2AE9338E87}" dt="2023-10-09T12:44:02.121" v="1472" actId="478"/>
          <ac:picMkLst>
            <pc:docMk/>
            <pc:sldMk cId="961421625" sldId="260"/>
            <ac:picMk id="3" creationId="{4BE28EA0-9670-47A1-6502-BB7D45160D71}"/>
          </ac:picMkLst>
        </pc:picChg>
        <pc:picChg chg="add del mod ord modCrop">
          <ac:chgData name="Erika Di Natale" userId="9d488160-4a4a-461c-abb6-74d667853de8" providerId="ADAL" clId="{45984AC3-842A-483E-A0D2-1E2AE9338E87}" dt="2023-10-09T12:43:37.819" v="1465" actId="1076"/>
          <ac:picMkLst>
            <pc:docMk/>
            <pc:sldMk cId="961421625" sldId="260"/>
            <ac:picMk id="4" creationId="{F0077234-7711-FBD2-8606-A52D8C8A13ED}"/>
          </ac:picMkLst>
        </pc:picChg>
        <pc:picChg chg="del">
          <ac:chgData name="Erika Di Natale" userId="9d488160-4a4a-461c-abb6-74d667853de8" providerId="ADAL" clId="{45984AC3-842A-483E-A0D2-1E2AE9338E87}" dt="2023-10-09T12:42:28.169" v="1448" actId="478"/>
          <ac:picMkLst>
            <pc:docMk/>
            <pc:sldMk cId="961421625" sldId="260"/>
            <ac:picMk id="5" creationId="{C99832C6-C12A-E8F2-5878-430887168F99}"/>
          </ac:picMkLst>
        </pc:picChg>
        <pc:picChg chg="del">
          <ac:chgData name="Erika Di Natale" userId="9d488160-4a4a-461c-abb6-74d667853de8" providerId="ADAL" clId="{45984AC3-842A-483E-A0D2-1E2AE9338E87}" dt="2023-10-09T12:42:25.586" v="1445" actId="478"/>
          <ac:picMkLst>
            <pc:docMk/>
            <pc:sldMk cId="961421625" sldId="260"/>
            <ac:picMk id="6" creationId="{0A60D3D9-361B-5A20-E54C-708757D84D01}"/>
          </ac:picMkLst>
        </pc:picChg>
        <pc:picChg chg="del">
          <ac:chgData name="Erika Di Natale" userId="9d488160-4a4a-461c-abb6-74d667853de8" providerId="ADAL" clId="{45984AC3-842A-483E-A0D2-1E2AE9338E87}" dt="2023-10-09T12:42:25.085" v="1444" actId="478"/>
          <ac:picMkLst>
            <pc:docMk/>
            <pc:sldMk cId="961421625" sldId="260"/>
            <ac:picMk id="7" creationId="{6AA4CE28-BE86-7830-30DB-ACACF1EA65C0}"/>
          </ac:picMkLst>
        </pc:picChg>
        <pc:picChg chg="del">
          <ac:chgData name="Erika Di Natale" userId="9d488160-4a4a-461c-abb6-74d667853de8" providerId="ADAL" clId="{45984AC3-842A-483E-A0D2-1E2AE9338E87}" dt="2023-10-09T12:42:27.352" v="1447" actId="478"/>
          <ac:picMkLst>
            <pc:docMk/>
            <pc:sldMk cId="961421625" sldId="260"/>
            <ac:picMk id="8" creationId="{B3B36C33-C0BC-7DEE-DA0F-03E5867A5C26}"/>
          </ac:picMkLst>
        </pc:picChg>
        <pc:picChg chg="del">
          <ac:chgData name="Erika Di Natale" userId="9d488160-4a4a-461c-abb6-74d667853de8" providerId="ADAL" clId="{45984AC3-842A-483E-A0D2-1E2AE9338E87}" dt="2023-10-09T12:42:24.267" v="1443" actId="478"/>
          <ac:picMkLst>
            <pc:docMk/>
            <pc:sldMk cId="961421625" sldId="260"/>
            <ac:picMk id="9" creationId="{FD6DDBE0-0E3F-FF79-6477-C9A1386D2C2B}"/>
          </ac:picMkLst>
        </pc:picChg>
        <pc:picChg chg="add mod ord">
          <ac:chgData name="Erika Di Natale" userId="9d488160-4a4a-461c-abb6-74d667853de8" providerId="ADAL" clId="{45984AC3-842A-483E-A0D2-1E2AE9338E87}" dt="2023-10-09T12:50:26.173" v="1563" actId="1038"/>
          <ac:picMkLst>
            <pc:docMk/>
            <pc:sldMk cId="961421625" sldId="260"/>
            <ac:picMk id="11" creationId="{87E9D680-C66D-38D8-3DD8-AD86923A84B2}"/>
          </ac:picMkLst>
        </pc:picChg>
        <pc:picChg chg="del">
          <ac:chgData name="Erika Di Natale" userId="9d488160-4a4a-461c-abb6-74d667853de8" providerId="ADAL" clId="{45984AC3-842A-483E-A0D2-1E2AE9338E87}" dt="2023-10-09T12:42:23.443" v="1442" actId="478"/>
          <ac:picMkLst>
            <pc:docMk/>
            <pc:sldMk cId="961421625" sldId="260"/>
            <ac:picMk id="12" creationId="{7D559FAB-7FD1-228D-6629-07F345B0A5DA}"/>
          </ac:picMkLst>
        </pc:picChg>
        <pc:picChg chg="mod">
          <ac:chgData name="Erika Di Natale" userId="9d488160-4a4a-461c-abb6-74d667853de8" providerId="ADAL" clId="{45984AC3-842A-483E-A0D2-1E2AE9338E87}" dt="2023-10-09T08:44:12.131" v="761" actId="1076"/>
          <ac:picMkLst>
            <pc:docMk/>
            <pc:sldMk cId="961421625" sldId="260"/>
            <ac:picMk id="14" creationId="{ACA96826-6771-CD66-C5AF-84A899CCCA74}"/>
          </ac:picMkLst>
        </pc:picChg>
        <pc:picChg chg="del">
          <ac:chgData name="Erika Di Natale" userId="9d488160-4a4a-461c-abb6-74d667853de8" providerId="ADAL" clId="{45984AC3-842A-483E-A0D2-1E2AE9338E87}" dt="2023-10-09T12:42:22.225" v="1441" actId="478"/>
          <ac:picMkLst>
            <pc:docMk/>
            <pc:sldMk cId="961421625" sldId="260"/>
            <ac:picMk id="15" creationId="{32A93340-FFD1-734B-A503-0A220BC7653F}"/>
          </ac:picMkLst>
        </pc:picChg>
        <pc:picChg chg="del">
          <ac:chgData name="Erika Di Natale" userId="9d488160-4a4a-461c-abb6-74d667853de8" providerId="ADAL" clId="{45984AC3-842A-483E-A0D2-1E2AE9338E87}" dt="2023-10-09T12:42:26.672" v="1446" actId="478"/>
          <ac:picMkLst>
            <pc:docMk/>
            <pc:sldMk cId="961421625" sldId="260"/>
            <ac:picMk id="16" creationId="{BD25CFD2-9AB8-9503-35F4-9C130CA548CB}"/>
          </ac:picMkLst>
        </pc:picChg>
        <pc:picChg chg="add mod">
          <ac:chgData name="Erika Di Natale" userId="9d488160-4a4a-461c-abb6-74d667853de8" providerId="ADAL" clId="{45984AC3-842A-483E-A0D2-1E2AE9338E87}" dt="2023-10-09T12:51:49.394" v="1589" actId="1037"/>
          <ac:picMkLst>
            <pc:docMk/>
            <pc:sldMk cId="961421625" sldId="260"/>
            <ac:picMk id="20" creationId="{F615485E-0B00-4FC7-CFB0-253265FBCB8E}"/>
          </ac:picMkLst>
        </pc:picChg>
        <pc:picChg chg="add mod ord">
          <ac:chgData name="Erika Di Natale" userId="9d488160-4a4a-461c-abb6-74d667853de8" providerId="ADAL" clId="{45984AC3-842A-483E-A0D2-1E2AE9338E87}" dt="2023-10-09T12:53:43.620" v="1604" actId="14100"/>
          <ac:picMkLst>
            <pc:docMk/>
            <pc:sldMk cId="961421625" sldId="260"/>
            <ac:picMk id="21" creationId="{BEE206AF-AF25-749F-3CCF-D63BB8453C56}"/>
          </ac:picMkLst>
        </pc:picChg>
        <pc:cxnChg chg="add del mod">
          <ac:chgData name="Erika Di Natale" userId="9d488160-4a4a-461c-abb6-74d667853de8" providerId="ADAL" clId="{45984AC3-842A-483E-A0D2-1E2AE9338E87}" dt="2023-10-09T12:52:27.986" v="1593" actId="478"/>
          <ac:cxnSpMkLst>
            <pc:docMk/>
            <pc:sldMk cId="961421625" sldId="260"/>
            <ac:cxnSpMk id="23" creationId="{7ED7790F-AC77-8573-6DBA-79B92FD95F40}"/>
          </ac:cxnSpMkLst>
        </pc:cxnChg>
      </pc:sldChg>
      <pc:sldChg chg="del modNotesTx">
        <pc:chgData name="Erika Di Natale" userId="9d488160-4a4a-461c-abb6-74d667853de8" providerId="ADAL" clId="{45984AC3-842A-483E-A0D2-1E2AE9338E87}" dt="2023-10-09T07:49:03.213" v="7" actId="47"/>
        <pc:sldMkLst>
          <pc:docMk/>
          <pc:sldMk cId="190299610" sldId="261"/>
        </pc:sldMkLst>
      </pc:sldChg>
      <pc:sldChg chg="addSp delSp modSp new mod modNotesTx">
        <pc:chgData name="Erika Di Natale" userId="9d488160-4a4a-461c-abb6-74d667853de8" providerId="ADAL" clId="{45984AC3-842A-483E-A0D2-1E2AE9338E87}" dt="2023-10-10T09:19:05.864" v="1963" actId="1037"/>
        <pc:sldMkLst>
          <pc:docMk/>
          <pc:sldMk cId="256713693" sldId="261"/>
        </pc:sldMkLst>
        <pc:spChg chg="del">
          <ac:chgData name="Erika Di Natale" userId="9d488160-4a4a-461c-abb6-74d667853de8" providerId="ADAL" clId="{45984AC3-842A-483E-A0D2-1E2AE9338E87}" dt="2023-10-09T12:26:41.765" v="1288" actId="478"/>
          <ac:spMkLst>
            <pc:docMk/>
            <pc:sldMk cId="256713693" sldId="261"/>
            <ac:spMk id="2" creationId="{3471C56B-1E7A-F95A-B646-6F0A9BEE241B}"/>
          </ac:spMkLst>
        </pc:spChg>
        <pc:spChg chg="mod">
          <ac:chgData name="Erika Di Natale" userId="9d488160-4a4a-461c-abb6-74d667853de8" providerId="ADAL" clId="{45984AC3-842A-483E-A0D2-1E2AE9338E87}" dt="2023-10-10T09:18:17.436" v="1949" actId="1035"/>
          <ac:spMkLst>
            <pc:docMk/>
            <pc:sldMk cId="256713693" sldId="261"/>
            <ac:spMk id="3" creationId="{0F8A7298-F6F9-4DBF-1B4F-C27319AA2F21}"/>
          </ac:spMkLst>
        </pc:spChg>
        <pc:spChg chg="del">
          <ac:chgData name="Erika Di Natale" userId="9d488160-4a4a-461c-abb6-74d667853de8" providerId="ADAL" clId="{45984AC3-842A-483E-A0D2-1E2AE9338E87}" dt="2023-10-09T12:26:39.378" v="1287" actId="478"/>
          <ac:spMkLst>
            <pc:docMk/>
            <pc:sldMk cId="256713693" sldId="261"/>
            <ac:spMk id="4" creationId="{AB6E9B3F-5232-DE06-9212-B518F5047DA8}"/>
          </ac:spMkLst>
        </pc:spChg>
        <pc:spChg chg="del">
          <ac:chgData name="Erika Di Natale" userId="9d488160-4a4a-461c-abb6-74d667853de8" providerId="ADAL" clId="{45984AC3-842A-483E-A0D2-1E2AE9338E87}" dt="2023-10-09T12:26:42.835" v="1289" actId="478"/>
          <ac:spMkLst>
            <pc:docMk/>
            <pc:sldMk cId="256713693" sldId="261"/>
            <ac:spMk id="5" creationId="{FB06AB1B-66D9-18AD-4A6C-1FF28D99E5F8}"/>
          </ac:spMkLst>
        </pc:spChg>
        <pc:spChg chg="del mod">
          <ac:chgData name="Erika Di Natale" userId="9d488160-4a4a-461c-abb6-74d667853de8" providerId="ADAL" clId="{45984AC3-842A-483E-A0D2-1E2AE9338E87}" dt="2023-10-09T12:25:51.216" v="1243" actId="478"/>
          <ac:spMkLst>
            <pc:docMk/>
            <pc:sldMk cId="256713693" sldId="261"/>
            <ac:spMk id="6" creationId="{AF18794E-DFDE-3EC4-A22C-4F090A84D949}"/>
          </ac:spMkLst>
        </pc:spChg>
        <pc:spChg chg="del">
          <ac:chgData name="Erika Di Natale" userId="9d488160-4a4a-461c-abb6-74d667853de8" providerId="ADAL" clId="{45984AC3-842A-483E-A0D2-1E2AE9338E87}" dt="2023-10-09T08:43:21.284" v="752" actId="478"/>
          <ac:spMkLst>
            <pc:docMk/>
            <pc:sldMk cId="256713693" sldId="261"/>
            <ac:spMk id="7" creationId="{02195FDF-A14C-DE6D-B05C-93DA23036FF6}"/>
          </ac:spMkLst>
        </pc:spChg>
        <pc:spChg chg="add mod">
          <ac:chgData name="Erika Di Natale" userId="9d488160-4a4a-461c-abb6-74d667853de8" providerId="ADAL" clId="{45984AC3-842A-483E-A0D2-1E2AE9338E87}" dt="2023-10-09T12:36:59.182" v="1394" actId="1036"/>
          <ac:spMkLst>
            <pc:docMk/>
            <pc:sldMk cId="256713693" sldId="261"/>
            <ac:spMk id="10" creationId="{476BF8BE-419E-78C7-15AC-25C91DF2E927}"/>
          </ac:spMkLst>
        </pc:spChg>
        <pc:spChg chg="add mod">
          <ac:chgData name="Erika Di Natale" userId="9d488160-4a4a-461c-abb6-74d667853de8" providerId="ADAL" clId="{45984AC3-842A-483E-A0D2-1E2AE9338E87}" dt="2023-10-10T09:19:05.864" v="1963" actId="1037"/>
          <ac:spMkLst>
            <pc:docMk/>
            <pc:sldMk cId="256713693" sldId="261"/>
            <ac:spMk id="11" creationId="{0A0281F2-0407-58AC-0378-B93A86F5AC99}"/>
          </ac:spMkLst>
        </pc:spChg>
        <pc:spChg chg="add mod">
          <ac:chgData name="Erika Di Natale" userId="9d488160-4a4a-461c-abb6-74d667853de8" providerId="ADAL" clId="{45984AC3-842A-483E-A0D2-1E2AE9338E87}" dt="2023-10-09T12:33:50.394" v="1327"/>
          <ac:spMkLst>
            <pc:docMk/>
            <pc:sldMk cId="256713693" sldId="261"/>
            <ac:spMk id="14" creationId="{04E31E84-002C-DB55-8A50-28E535DE4FF2}"/>
          </ac:spMkLst>
        </pc:spChg>
        <pc:picChg chg="add mod">
          <ac:chgData name="Erika Di Natale" userId="9d488160-4a4a-461c-abb6-74d667853de8" providerId="ADAL" clId="{45984AC3-842A-483E-A0D2-1E2AE9338E87}" dt="2023-10-09T07:50:54.534" v="35"/>
          <ac:picMkLst>
            <pc:docMk/>
            <pc:sldMk cId="256713693" sldId="261"/>
            <ac:picMk id="8" creationId="{F120A006-675E-4505-CCFA-D644F13C0948}"/>
          </ac:picMkLst>
        </pc:picChg>
        <pc:picChg chg="add del mod">
          <ac:chgData name="Erika Di Natale" userId="9d488160-4a4a-461c-abb6-74d667853de8" providerId="ADAL" clId="{45984AC3-842A-483E-A0D2-1E2AE9338E87}" dt="2023-10-09T12:33:41.153" v="1325"/>
          <ac:picMkLst>
            <pc:docMk/>
            <pc:sldMk cId="256713693" sldId="261"/>
            <ac:picMk id="13" creationId="{2E618622-E4ED-93BE-D8F0-FC8EFA82C861}"/>
          </ac:picMkLst>
        </pc:picChg>
        <pc:picChg chg="add mod">
          <ac:chgData name="Erika Di Natale" userId="9d488160-4a4a-461c-abb6-74d667853de8" providerId="ADAL" clId="{45984AC3-842A-483E-A0D2-1E2AE9338E87}" dt="2023-10-09T12:36:54.921" v="1388" actId="1036"/>
          <ac:picMkLst>
            <pc:docMk/>
            <pc:sldMk cId="256713693" sldId="261"/>
            <ac:picMk id="16" creationId="{C1657F65-661E-72F8-DE16-576DC29D5177}"/>
          </ac:picMkLst>
        </pc:picChg>
        <pc:picChg chg="add del mod ord">
          <ac:chgData name="Erika Di Natale" userId="9d488160-4a4a-461c-abb6-74d667853de8" providerId="ADAL" clId="{45984AC3-842A-483E-A0D2-1E2AE9338E87}" dt="2023-10-09T12:54:06.127" v="1605" actId="478"/>
          <ac:picMkLst>
            <pc:docMk/>
            <pc:sldMk cId="256713693" sldId="261"/>
            <ac:picMk id="21" creationId="{EC382785-CC16-28EC-D703-880546FC494D}"/>
          </ac:picMkLst>
        </pc:picChg>
        <pc:picChg chg="add mod ord">
          <ac:chgData name="Erika Di Natale" userId="9d488160-4a4a-461c-abb6-74d667853de8" providerId="ADAL" clId="{45984AC3-842A-483E-A0D2-1E2AE9338E87}" dt="2023-10-09T12:54:26.970" v="1613" actId="14100"/>
          <ac:picMkLst>
            <pc:docMk/>
            <pc:sldMk cId="256713693" sldId="261"/>
            <ac:picMk id="25" creationId="{2919B4B0-81D0-6399-F95B-ACAF99C26C37}"/>
          </ac:picMkLst>
        </pc:picChg>
        <pc:cxnChg chg="add del mod">
          <ac:chgData name="Erika Di Natale" userId="9d488160-4a4a-461c-abb6-74d667853de8" providerId="ADAL" clId="{45984AC3-842A-483E-A0D2-1E2AE9338E87}" dt="2023-10-10T09:18:21.899" v="1950" actId="478"/>
          <ac:cxnSpMkLst>
            <pc:docMk/>
            <pc:sldMk cId="256713693" sldId="261"/>
            <ac:cxnSpMk id="4" creationId="{E1E1923A-A945-A272-985B-1CAFB7B8EFA1}"/>
          </ac:cxnSpMkLst>
        </pc:cxnChg>
        <pc:cxnChg chg="add del mod">
          <ac:chgData name="Erika Di Natale" userId="9d488160-4a4a-461c-abb6-74d667853de8" providerId="ADAL" clId="{45984AC3-842A-483E-A0D2-1E2AE9338E87}" dt="2023-10-09T12:36:48.363" v="1378" actId="478"/>
          <ac:cxnSpMkLst>
            <pc:docMk/>
            <pc:sldMk cId="256713693" sldId="261"/>
            <ac:cxnSpMk id="18" creationId="{E20D24BA-6E25-1039-5C4D-D87F88470FDC}"/>
          </ac:cxnSpMkLst>
        </pc:cxnChg>
        <pc:cxnChg chg="add del mod">
          <ac:chgData name="Erika Di Natale" userId="9d488160-4a4a-461c-abb6-74d667853de8" providerId="ADAL" clId="{45984AC3-842A-483E-A0D2-1E2AE9338E87}" dt="2023-10-09T12:46:40.743" v="1523" actId="478"/>
          <ac:cxnSpMkLst>
            <pc:docMk/>
            <pc:sldMk cId="256713693" sldId="261"/>
            <ac:cxnSpMk id="23" creationId="{7F7C32BB-49E6-E482-E498-0252FC63FBE0}"/>
          </ac:cxnSpMkLst>
        </pc:cxnChg>
      </pc:sldChg>
      <pc:sldChg chg="del">
        <pc:chgData name="Erika Di Natale" userId="9d488160-4a4a-461c-abb6-74d667853de8" providerId="ADAL" clId="{45984AC3-842A-483E-A0D2-1E2AE9338E87}" dt="2023-10-09T07:49:01.143" v="6" actId="47"/>
        <pc:sldMkLst>
          <pc:docMk/>
          <pc:sldMk cId="3030604327" sldId="262"/>
        </pc:sldMkLst>
      </pc:sldChg>
      <pc:sldMasterChg chg="delSldLayout modSldLayout">
        <pc:chgData name="Erika Di Natale" userId="9d488160-4a4a-461c-abb6-74d667853de8" providerId="ADAL" clId="{45984AC3-842A-483E-A0D2-1E2AE9338E87}" dt="2023-10-09T14:06:05.118" v="1669" actId="2696"/>
        <pc:sldMasterMkLst>
          <pc:docMk/>
          <pc:sldMasterMk cId="1971727249" sldId="2147483686"/>
        </pc:sldMasterMkLst>
        <pc:sldLayoutChg chg="addSp delSp modSp del mod">
          <pc:chgData name="Erika Di Natale" userId="9d488160-4a4a-461c-abb6-74d667853de8" providerId="ADAL" clId="{45984AC3-842A-483E-A0D2-1E2AE9338E87}" dt="2023-10-09T14:06:05.118" v="1669" actId="2696"/>
          <pc:sldLayoutMkLst>
            <pc:docMk/>
            <pc:sldMasterMk cId="1971727249" sldId="2147483686"/>
            <pc:sldLayoutMk cId="3240319616" sldId="2147483701"/>
          </pc:sldLayoutMkLst>
          <pc:spChg chg="mod">
            <ac:chgData name="Erika Di Natale" userId="9d488160-4a4a-461c-abb6-74d667853de8" providerId="ADAL" clId="{45984AC3-842A-483E-A0D2-1E2AE9338E87}" dt="2023-10-09T08:40:02.922" v="728" actId="207"/>
            <ac:spMkLst>
              <pc:docMk/>
              <pc:sldMasterMk cId="1971727249" sldId="2147483686"/>
              <pc:sldLayoutMk cId="3240319616" sldId="2147483701"/>
              <ac:spMk id="6" creationId="{C37B7058-02F9-F7A1-C674-A4A2D0B1657E}"/>
            </ac:spMkLst>
          </pc:spChg>
          <pc:spChg chg="del">
            <ac:chgData name="Erika Di Natale" userId="9d488160-4a4a-461c-abb6-74d667853de8" providerId="ADAL" clId="{45984AC3-842A-483E-A0D2-1E2AE9338E87}" dt="2023-10-09T07:49:54.206" v="9" actId="478"/>
            <ac:spMkLst>
              <pc:docMk/>
              <pc:sldMasterMk cId="1971727249" sldId="2147483686"/>
              <pc:sldLayoutMk cId="3240319616" sldId="2147483701"/>
              <ac:spMk id="14" creationId="{CC546F4D-FAD7-95A9-F4DE-B4328D1AA64B}"/>
            </ac:spMkLst>
          </pc:spChg>
          <pc:picChg chg="del">
            <ac:chgData name="Erika Di Natale" userId="9d488160-4a4a-461c-abb6-74d667853de8" providerId="ADAL" clId="{45984AC3-842A-483E-A0D2-1E2AE9338E87}" dt="2023-10-09T12:23:40.050" v="1171" actId="478"/>
            <ac:picMkLst>
              <pc:docMk/>
              <pc:sldMasterMk cId="1971727249" sldId="2147483686"/>
              <pc:sldLayoutMk cId="3240319616" sldId="2147483701"/>
              <ac:picMk id="3" creationId="{6B153B43-B060-9713-DA84-001BC02ABA6C}"/>
            </ac:picMkLst>
          </pc:picChg>
          <pc:picChg chg="add mod ord modCrop">
            <ac:chgData name="Erika Di Natale" userId="9d488160-4a4a-461c-abb6-74d667853de8" providerId="ADAL" clId="{45984AC3-842A-483E-A0D2-1E2AE9338E87}" dt="2023-10-09T12:24:56.310" v="1228" actId="1038"/>
            <ac:picMkLst>
              <pc:docMk/>
              <pc:sldMasterMk cId="1971727249" sldId="2147483686"/>
              <pc:sldLayoutMk cId="3240319616" sldId="2147483701"/>
              <ac:picMk id="7" creationId="{9326F234-B0D5-FC9D-99F5-529C9AF9628B}"/>
            </ac:picMkLst>
          </pc:picChg>
          <pc:picChg chg="add mod ord modCrop">
            <ac:chgData name="Erika Di Natale" userId="9d488160-4a4a-461c-abb6-74d667853de8" providerId="ADAL" clId="{45984AC3-842A-483E-A0D2-1E2AE9338E87}" dt="2023-10-09T12:24:27.951" v="1222" actId="18131"/>
            <ac:picMkLst>
              <pc:docMk/>
              <pc:sldMasterMk cId="1971727249" sldId="2147483686"/>
              <pc:sldLayoutMk cId="3240319616" sldId="2147483701"/>
              <ac:picMk id="9" creationId="{F3137E1D-BDFC-7FF0-3AF9-751C7B88EA67}"/>
            </ac:picMkLst>
          </pc:picChg>
          <pc:picChg chg="add mod ord modCrop">
            <ac:chgData name="Erika Di Natale" userId="9d488160-4a4a-461c-abb6-74d667853de8" providerId="ADAL" clId="{45984AC3-842A-483E-A0D2-1E2AE9338E87}" dt="2023-10-09T12:24:48.704" v="1227" actId="1038"/>
            <ac:picMkLst>
              <pc:docMk/>
              <pc:sldMasterMk cId="1971727249" sldId="2147483686"/>
              <pc:sldLayoutMk cId="3240319616" sldId="2147483701"/>
              <ac:picMk id="11" creationId="{9D446708-1A09-D7FB-9A9A-528AE6AA50FF}"/>
            </ac:picMkLst>
          </pc:picChg>
          <pc:picChg chg="del">
            <ac:chgData name="Erika Di Natale" userId="9d488160-4a4a-461c-abb6-74d667853de8" providerId="ADAL" clId="{45984AC3-842A-483E-A0D2-1E2AE9338E87}" dt="2023-10-09T12:23:42.320" v="1172" actId="478"/>
            <ac:picMkLst>
              <pc:docMk/>
              <pc:sldMasterMk cId="1971727249" sldId="2147483686"/>
              <pc:sldLayoutMk cId="3240319616" sldId="2147483701"/>
              <ac:picMk id="22" creationId="{ED6BCEBE-AA52-5771-4535-6F07B71B59A4}"/>
            </ac:picMkLst>
          </pc:picChg>
          <pc:picChg chg="add del">
            <ac:chgData name="Erika Di Natale" userId="9d488160-4a4a-461c-abb6-74d667853de8" providerId="ADAL" clId="{45984AC3-842A-483E-A0D2-1E2AE9338E87}" dt="2023-10-09T12:20:48.363" v="1128" actId="478"/>
            <ac:picMkLst>
              <pc:docMk/>
              <pc:sldMasterMk cId="1971727249" sldId="2147483686"/>
              <pc:sldLayoutMk cId="3240319616" sldId="2147483701"/>
              <ac:picMk id="56" creationId="{5FC8F824-6EC3-DFF1-DBB2-9CEF6A5A6DFE}"/>
            </ac:picMkLst>
          </pc:picChg>
        </pc:sldLayoutChg>
        <pc:sldLayoutChg chg="addSp delSp modSp mod">
          <pc:chgData name="Erika Di Natale" userId="9d488160-4a4a-461c-abb6-74d667853de8" providerId="ADAL" clId="{45984AC3-842A-483E-A0D2-1E2AE9338E87}" dt="2023-10-09T12:39:08.380" v="1415" actId="478"/>
          <pc:sldLayoutMkLst>
            <pc:docMk/>
            <pc:sldMasterMk cId="1971727249" sldId="2147483686"/>
            <pc:sldLayoutMk cId="3440332060" sldId="2147483703"/>
          </pc:sldLayoutMkLst>
          <pc:spChg chg="del">
            <ac:chgData name="Erika Di Natale" userId="9d488160-4a4a-461c-abb6-74d667853de8" providerId="ADAL" clId="{45984AC3-842A-483E-A0D2-1E2AE9338E87}" dt="2023-10-09T12:25:10.216" v="1231" actId="478"/>
            <ac:spMkLst>
              <pc:docMk/>
              <pc:sldMasterMk cId="1971727249" sldId="2147483686"/>
              <pc:sldLayoutMk cId="3440332060" sldId="2147483703"/>
              <ac:spMk id="3" creationId="{3D59D939-531D-83D5-DCB1-A8AC4AE9FD84}"/>
            </ac:spMkLst>
          </pc:spChg>
          <pc:spChg chg="del">
            <ac:chgData name="Erika Di Natale" userId="9d488160-4a4a-461c-abb6-74d667853de8" providerId="ADAL" clId="{45984AC3-842A-483E-A0D2-1E2AE9338E87}" dt="2023-10-09T12:25:09.747" v="1230" actId="478"/>
            <ac:spMkLst>
              <pc:docMk/>
              <pc:sldMasterMk cId="1971727249" sldId="2147483686"/>
              <pc:sldLayoutMk cId="3440332060" sldId="2147483703"/>
              <ac:spMk id="4" creationId="{8E333BA5-348C-732B-498A-F578D1298628}"/>
            </ac:spMkLst>
          </pc:spChg>
          <pc:spChg chg="del">
            <ac:chgData name="Erika Di Natale" userId="9d488160-4a4a-461c-abb6-74d667853de8" providerId="ADAL" clId="{45984AC3-842A-483E-A0D2-1E2AE9338E87}" dt="2023-10-09T12:25:08.846" v="1229" actId="478"/>
            <ac:spMkLst>
              <pc:docMk/>
              <pc:sldMasterMk cId="1971727249" sldId="2147483686"/>
              <pc:sldLayoutMk cId="3440332060" sldId="2147483703"/>
              <ac:spMk id="5" creationId="{2D354451-0DDC-42C7-25BF-70CF283C1866}"/>
            </ac:spMkLst>
          </pc:spChg>
          <pc:spChg chg="mod">
            <ac:chgData name="Erika Di Natale" userId="9d488160-4a4a-461c-abb6-74d667853de8" providerId="ADAL" clId="{45984AC3-842A-483E-A0D2-1E2AE9338E87}" dt="2023-10-09T12:39:06.441" v="1414" actId="207"/>
            <ac:spMkLst>
              <pc:docMk/>
              <pc:sldMasterMk cId="1971727249" sldId="2147483686"/>
              <pc:sldLayoutMk cId="3440332060" sldId="2147483703"/>
              <ac:spMk id="7" creationId="{D3EE73E3-D625-7BA6-81CE-F280AA61BFE9}"/>
            </ac:spMkLst>
          </pc:spChg>
          <pc:spChg chg="del">
            <ac:chgData name="Erika Di Natale" userId="9d488160-4a4a-461c-abb6-74d667853de8" providerId="ADAL" clId="{45984AC3-842A-483E-A0D2-1E2AE9338E87}" dt="2023-10-09T07:50:09.912" v="10" actId="478"/>
            <ac:spMkLst>
              <pc:docMk/>
              <pc:sldMasterMk cId="1971727249" sldId="2147483686"/>
              <pc:sldLayoutMk cId="3440332060" sldId="2147483703"/>
              <ac:spMk id="14" creationId="{CC546F4D-FAD7-95A9-F4DE-B4328D1AA64B}"/>
            </ac:spMkLst>
          </pc:spChg>
          <pc:spChg chg="ord">
            <ac:chgData name="Erika Di Natale" userId="9d488160-4a4a-461c-abb6-74d667853de8" providerId="ADAL" clId="{45984AC3-842A-483E-A0D2-1E2AE9338E87}" dt="2023-10-09T12:25:19.074" v="1233" actId="166"/>
            <ac:spMkLst>
              <pc:docMk/>
              <pc:sldMasterMk cId="1971727249" sldId="2147483686"/>
              <pc:sldLayoutMk cId="3440332060" sldId="2147483703"/>
              <ac:spMk id="18" creationId="{16DA0081-9D68-3945-29CB-CA31641D04BE}"/>
            </ac:spMkLst>
          </pc:spChg>
          <pc:picChg chg="add mod">
            <ac:chgData name="Erika Di Natale" userId="9d488160-4a4a-461c-abb6-74d667853de8" providerId="ADAL" clId="{45984AC3-842A-483E-A0D2-1E2AE9338E87}" dt="2023-10-09T12:25:11.117" v="1232"/>
            <ac:picMkLst>
              <pc:docMk/>
              <pc:sldMasterMk cId="1971727249" sldId="2147483686"/>
              <pc:sldLayoutMk cId="3440332060" sldId="2147483703"/>
              <ac:picMk id="6" creationId="{06C774BA-A34E-BA39-5FE6-AC4CCD8921A6}"/>
            </ac:picMkLst>
          </pc:picChg>
          <pc:picChg chg="add mod">
            <ac:chgData name="Erika Di Natale" userId="9d488160-4a4a-461c-abb6-74d667853de8" providerId="ADAL" clId="{45984AC3-842A-483E-A0D2-1E2AE9338E87}" dt="2023-10-09T12:25:11.117" v="1232"/>
            <ac:picMkLst>
              <pc:docMk/>
              <pc:sldMasterMk cId="1971727249" sldId="2147483686"/>
              <pc:sldLayoutMk cId="3440332060" sldId="2147483703"/>
              <ac:picMk id="8" creationId="{603B5823-AB3C-29C0-00B4-ACFE6F61F7D5}"/>
            </ac:picMkLst>
          </pc:picChg>
          <pc:picChg chg="add mod">
            <ac:chgData name="Erika Di Natale" userId="9d488160-4a4a-461c-abb6-74d667853de8" providerId="ADAL" clId="{45984AC3-842A-483E-A0D2-1E2AE9338E87}" dt="2023-10-09T12:25:11.117" v="1232"/>
            <ac:picMkLst>
              <pc:docMk/>
              <pc:sldMasterMk cId="1971727249" sldId="2147483686"/>
              <pc:sldLayoutMk cId="3440332060" sldId="2147483703"/>
              <ac:picMk id="9" creationId="{57ED414C-9920-01A9-6297-324282DD80EC}"/>
            </ac:picMkLst>
          </pc:picChg>
          <pc:picChg chg="add del mod">
            <ac:chgData name="Erika Di Natale" userId="9d488160-4a4a-461c-abb6-74d667853de8" providerId="ADAL" clId="{45984AC3-842A-483E-A0D2-1E2AE9338E87}" dt="2023-10-09T12:39:08.380" v="1415" actId="478"/>
            <ac:picMkLst>
              <pc:docMk/>
              <pc:sldMasterMk cId="1971727249" sldId="2147483686"/>
              <pc:sldLayoutMk cId="3440332060" sldId="2147483703"/>
              <ac:picMk id="12" creationId="{75F4AA93-0E8B-317E-3F2B-C4D73238C1F1}"/>
            </ac:picMkLst>
          </pc:picChg>
        </pc:sldLayoutChg>
      </pc:sldMasterChg>
      <pc:sldMasterChg chg="modSldLayout">
        <pc:chgData name="Erika Di Natale" userId="9d488160-4a4a-461c-abb6-74d667853de8" providerId="ADAL" clId="{45984AC3-842A-483E-A0D2-1E2AE9338E87}" dt="2023-10-09T12:53:11.540" v="1597" actId="207"/>
        <pc:sldMasterMkLst>
          <pc:docMk/>
          <pc:sldMasterMk cId="482956150" sldId="2147483705"/>
        </pc:sldMasterMkLst>
        <pc:sldLayoutChg chg="modSp mod">
          <pc:chgData name="Erika Di Natale" userId="9d488160-4a4a-461c-abb6-74d667853de8" providerId="ADAL" clId="{45984AC3-842A-483E-A0D2-1E2AE9338E87}" dt="2023-10-09T12:53:11.540" v="1597" actId="207"/>
          <pc:sldLayoutMkLst>
            <pc:docMk/>
            <pc:sldMasterMk cId="482956150" sldId="2147483705"/>
            <pc:sldLayoutMk cId="3174222494" sldId="2147483707"/>
          </pc:sldLayoutMkLst>
          <pc:spChg chg="mod">
            <ac:chgData name="Erika Di Natale" userId="9d488160-4a4a-461c-abb6-74d667853de8" providerId="ADAL" clId="{45984AC3-842A-483E-A0D2-1E2AE9338E87}" dt="2023-10-09T12:53:11.540" v="1597" actId="207"/>
            <ac:spMkLst>
              <pc:docMk/>
              <pc:sldMasterMk cId="482956150" sldId="2147483705"/>
              <pc:sldLayoutMk cId="3174222494" sldId="2147483707"/>
              <ac:spMk id="7" creationId="{D3EE73E3-D625-7BA6-81CE-F280AA61BFE9}"/>
            </ac:spMkLst>
          </pc:spChg>
          <pc:spChg chg="mod">
            <ac:chgData name="Erika Di Natale" userId="9d488160-4a4a-461c-abb6-74d667853de8" providerId="ADAL" clId="{45984AC3-842A-483E-A0D2-1E2AE9338E87}" dt="2023-10-09T12:53:05.360" v="1596" actId="208"/>
            <ac:spMkLst>
              <pc:docMk/>
              <pc:sldMasterMk cId="482956150" sldId="2147483705"/>
              <pc:sldLayoutMk cId="3174222494" sldId="2147483707"/>
              <ac:spMk id="38" creationId="{5D4C6BF4-D410-782B-E647-4299AA8F70EE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1C219574-E353-6999-E6B2-606C9F24724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1EB8CD0-7FF5-4682-29E4-5C00BF4B8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42983-21B2-43AE-839C-C298E9FB9F2F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4131A44-FD86-8535-BC46-7824C9E491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C7200F4-7AEC-881C-0DC0-F035603644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8FD23-BEC6-4938-97D5-48F1C44A09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1400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5234F-9CCC-4C91-B582-9BA850CEB771}" type="datetimeFigureOut">
              <a:rPr lang="it-IT" smtClean="0"/>
              <a:t>13/05/2024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01863" y="1241425"/>
            <a:ext cx="23939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7F86F-58CD-48A5-852E-441E0BAF05C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6327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47F86F-58CD-48A5-852E-441E0BAF05C6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079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igroup.it/privacy-candidati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CANDIN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D3EE73E3-D625-7BA6-81CE-F280AA61BFE9}"/>
              </a:ext>
            </a:extLst>
          </p:cNvPr>
          <p:cNvSpPr/>
          <p:nvPr userDrawn="1"/>
        </p:nvSpPr>
        <p:spPr>
          <a:xfrm>
            <a:off x="14000703" y="0"/>
            <a:ext cx="3999960" cy="3999960"/>
          </a:xfrm>
          <a:prstGeom prst="rect">
            <a:avLst/>
          </a:prstGeom>
          <a:solidFill>
            <a:srgbClr val="372D7D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859" tIns="17859" rIns="17859" bIns="17859" numCol="1" spcCol="38100" rtlCol="0" anchor="ctr">
            <a:spAutoFit/>
          </a:bodyPr>
          <a:lstStyle/>
          <a:p>
            <a:pPr marL="0" marR="0" indent="0" algn="ctr" defTabSz="9172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6" name="Segnaposto testo 25">
            <a:extLst>
              <a:ext uri="{FF2B5EF4-FFF2-40B4-BE49-F238E27FC236}">
                <a16:creationId xmlns:a16="http://schemas.microsoft.com/office/drawing/2014/main" id="{6EE93225-54FE-663C-838E-38EE7D70900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28846" y="14904247"/>
            <a:ext cx="6963417" cy="4646628"/>
          </a:xfrm>
          <a:prstGeom prst="rect">
            <a:avLst/>
          </a:prstGeom>
        </p:spPr>
        <p:txBody>
          <a:bodyPr/>
          <a:lstStyle>
            <a:lvl1pPr>
              <a:lnSpc>
                <a:spcPts val="3440"/>
              </a:lnSpc>
              <a:defRPr sz="3200" b="1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>
              <a:lnSpc>
                <a:spcPts val="3000"/>
              </a:lnSpc>
              <a:defRPr sz="2400">
                <a:solidFill>
                  <a:schemeClr val="tx1"/>
                </a:solidFill>
                <a:latin typeface="Futura PT Book" panose="020B0502020204020303" pitchFamily="34" charset="0"/>
              </a:defRPr>
            </a:lvl2pPr>
            <a:lvl3pPr>
              <a:lnSpc>
                <a:spcPts val="3000"/>
              </a:lnSpc>
              <a:defRPr sz="2400">
                <a:solidFill>
                  <a:schemeClr val="tx1"/>
                </a:solidFill>
                <a:latin typeface="Futura PT Book" panose="020B0502020204020303" pitchFamily="34" charset="0"/>
              </a:defRPr>
            </a:lvl3pPr>
            <a:lvl4pPr>
              <a:lnSpc>
                <a:spcPts val="3000"/>
              </a:lnSpc>
              <a:defRPr sz="2400">
                <a:solidFill>
                  <a:schemeClr val="tx1"/>
                </a:solidFill>
                <a:latin typeface="Futura PT Book" panose="020B0502020204020303" pitchFamily="34" charset="0"/>
              </a:defRPr>
            </a:lvl4pPr>
            <a:lvl5pPr>
              <a:lnSpc>
                <a:spcPts val="3000"/>
              </a:lnSpc>
              <a:defRPr sz="2400">
                <a:solidFill>
                  <a:schemeClr val="tx1"/>
                </a:solidFill>
                <a:latin typeface="Futura PT Book" panose="020B0502020204020303" pitchFamily="34" charset="0"/>
              </a:defRPr>
            </a:lvl5pPr>
          </a:lstStyle>
          <a:p>
            <a:r>
              <a:rPr lang="it-IT" dirty="0" err="1">
                <a:latin typeface="Futura PT Heavy" panose="020B0802020204020303" pitchFamily="34" charset="0"/>
              </a:rPr>
              <a:t>Lorem</a:t>
            </a:r>
            <a:r>
              <a:rPr lang="it-IT" dirty="0">
                <a:latin typeface="Futura PT Heavy" panose="020B0802020204020303" pitchFamily="34" charset="0"/>
              </a:rPr>
              <a:t> </a:t>
            </a:r>
            <a:r>
              <a:rPr lang="it-IT" dirty="0" err="1">
                <a:latin typeface="Futura PT Heavy" panose="020B0802020204020303" pitchFamily="34" charset="0"/>
              </a:rPr>
              <a:t>Ipsum</a:t>
            </a:r>
            <a:endParaRPr lang="it-IT" dirty="0">
              <a:latin typeface="Futura PT Heavy" panose="020B0802020204020303" pitchFamily="34" charset="0"/>
            </a:endParaRPr>
          </a:p>
        </p:txBody>
      </p:sp>
      <p:sp>
        <p:nvSpPr>
          <p:cNvPr id="5" name="Segnaposto testo 17">
            <a:extLst>
              <a:ext uri="{FF2B5EF4-FFF2-40B4-BE49-F238E27FC236}">
                <a16:creationId xmlns:a16="http://schemas.microsoft.com/office/drawing/2014/main" id="{F8F0B7C0-DE5F-242E-7C6F-F75B357E9E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08400" y="14888147"/>
            <a:ext cx="7491600" cy="6070825"/>
          </a:xfrm>
          <a:prstGeom prst="rect">
            <a:avLst/>
          </a:prstGeom>
        </p:spPr>
        <p:txBody>
          <a:bodyPr/>
          <a:lstStyle>
            <a:lvl1pPr>
              <a:lnSpc>
                <a:spcPts val="11600"/>
              </a:lnSpc>
              <a:defRPr sz="11600" b="1" i="0">
                <a:solidFill>
                  <a:schemeClr val="accent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sz="12124">
                <a:latin typeface="Futura PT Bold" panose="020B0902020204020203" pitchFamily="34" charset="0"/>
              </a:defRPr>
            </a:lvl2pPr>
            <a:lvl3pPr>
              <a:defRPr sz="12124">
                <a:latin typeface="Futura PT Bold" panose="020B0902020204020203" pitchFamily="34" charset="0"/>
              </a:defRPr>
            </a:lvl3pPr>
            <a:lvl4pPr>
              <a:defRPr sz="12124">
                <a:latin typeface="Futura PT Bold" panose="020B0902020204020203" pitchFamily="34" charset="0"/>
              </a:defRPr>
            </a:lvl4pPr>
            <a:lvl5pPr>
              <a:defRPr sz="12124">
                <a:latin typeface="Futura PT Bold" panose="020B0902020204020203" pitchFamily="34" charset="0"/>
              </a:defRPr>
            </a:lvl5pPr>
          </a:lstStyle>
          <a:p>
            <a:pPr lvl="0"/>
            <a:r>
              <a:rPr lang="it-IT" dirty="0"/>
              <a:t>LOREM IPSUM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8B1D1EF-88FE-74A1-93FF-AD859F0F4C21}"/>
              </a:ext>
            </a:extLst>
          </p:cNvPr>
          <p:cNvSpPr txBox="1"/>
          <p:nvPr userDrawn="1"/>
        </p:nvSpPr>
        <p:spPr>
          <a:xfrm>
            <a:off x="1568401" y="23838087"/>
            <a:ext cx="14949060" cy="123110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spAutoFit/>
          </a:bodyPr>
          <a:lstStyle/>
          <a:p>
            <a:pPr marL="0" marR="0" indent="0" algn="l" defTabSz="270926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000" b="0" i="0" dirty="0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Gi Group S.p.A. è autorizzata ad operare dal Ministero del Lavoro (Aut. Min. 26/11/2004 PROT. 1101 - SG). L’offerta si intende rivolta a candidati ambosessi, nel rispetto del </a:t>
            </a:r>
            <a:r>
              <a:rPr lang="it-IT" sz="2000" b="0" i="0" dirty="0" err="1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D.Lgs.</a:t>
            </a:r>
            <a:r>
              <a:rPr lang="it-IT" sz="2000" b="0" i="0" dirty="0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n. 198/2006 e </a:t>
            </a:r>
            <a:r>
              <a:rPr lang="it-IT" sz="2000" b="0" i="0" dirty="0" err="1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ss.mm.ii</a:t>
            </a:r>
            <a:r>
              <a:rPr lang="it-IT" sz="2000" b="0" i="0" dirty="0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e dei Decreti Legislativi n. 215 e n. 216 del 2003 sulle parità di trattamento. I candidati sono invitati a leggere l’informativa privacy ai sensi degli artt. 13 e 14 del Reg. EU 679/2016 al seguente indirizzo </a:t>
            </a:r>
            <a:r>
              <a:rPr lang="it-IT" sz="2000" b="0" i="0" u="sng" dirty="0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www.gigroup.it/privacy-candidati</a:t>
            </a:r>
            <a:r>
              <a:rPr lang="it-IT" sz="2000" b="0" i="0" u="none" dirty="0">
                <a:solidFill>
                  <a:schemeClr val="tx2">
                    <a:alpha val="6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it-IT" sz="7200" u="none" strike="noStrike" cap="none" spc="0" normalizeH="0" baseline="0" dirty="0">
              <a:ln>
                <a:noFill/>
              </a:ln>
              <a:solidFill>
                <a:schemeClr val="tx2">
                  <a:alpha val="65000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174222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95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ransition spd="med"/>
  <p:txStyles>
    <p:titleStyle>
      <a:lvl1pPr marL="0" marR="0" indent="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7006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34012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51018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68024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85030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02036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19042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360480" algn="l" defTabSz="1007737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761" b="1" i="0" u="none" strike="noStrike" cap="none" spc="-9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7006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34012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51018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68024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85030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02036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19042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360480" algn="l" defTabSz="34117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32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17006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34012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51018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68024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85030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02036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19042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360480" algn="ctr" defTabSz="241443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4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311">
          <p15:clr>
            <a:srgbClr val="F26B43"/>
          </p15:clr>
        </p15:guide>
        <p15:guide id="2" pos="1828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 che contiene arte, creatività&#10;&#10;Descrizione generata automaticamente con attendibilità media">
            <a:extLst>
              <a:ext uri="{FF2B5EF4-FFF2-40B4-BE49-F238E27FC236}">
                <a16:creationId xmlns:a16="http://schemas.microsoft.com/office/drawing/2014/main" id="{DC4B3F65-6767-44AD-D43C-F0CE2D4E6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92" y="13539745"/>
            <a:ext cx="6852474" cy="1961448"/>
          </a:xfrm>
          <a:prstGeom prst="rect">
            <a:avLst/>
          </a:prstGeom>
        </p:spPr>
      </p:pic>
      <p:sp>
        <p:nvSpPr>
          <p:cNvPr id="23" name="Segnaposto testo 12">
            <a:extLst>
              <a:ext uri="{FF2B5EF4-FFF2-40B4-BE49-F238E27FC236}">
                <a16:creationId xmlns:a16="http://schemas.microsoft.com/office/drawing/2014/main" id="{A60C0ED3-E151-CFD2-3544-AD19BC14957D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9300690" y="14380597"/>
            <a:ext cx="7057710" cy="769441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Il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22 maggio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noi di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Gi Group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, prima agenzia italiana per il lavoro, in collaborazione con il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CFP Ticino Malpensa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abbiamo organizzato un evento per farti conoscere le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opportunità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presenti sul territorio.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600" b="0" i="0" u="none" strike="noStrike" kern="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Durante l’incontro ti presenteremo le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offerte di lavoro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nel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settore produttivo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,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logistico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,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grande distribuzione organizzata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,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impiegatizio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. 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Ti racconteremo inoltre i </a:t>
            </a:r>
            <a:r>
              <a:rPr kumimoji="0" lang="it-IT" sz="260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servizi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a te dedicati.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600" b="0" i="0" u="none" strike="noStrike" kern="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Ti aspettiamo mercoledì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22 maggio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dalle ore </a:t>
            </a:r>
            <a:r>
              <a:rPr lang="it-IT" sz="2600" b="0" dirty="0">
                <a:solidFill>
                  <a:srgbClr val="B1C8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9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:00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alle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13:00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presso la sala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Cesare da Sesto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,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accessibile dal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cortile del Comune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,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 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in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Piazza Cesare da Sesto 1</a:t>
            </a:r>
            <a:r>
              <a:rPr lang="it-IT" sz="2600" b="0" dirty="0">
                <a:solidFill>
                  <a:srgbClr val="646464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</a:p>
          <a:p>
            <a:pPr>
              <a:lnSpc>
                <a:spcPct val="100000"/>
              </a:lnSpc>
              <a:defRPr/>
            </a:pP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B1C800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Sesto Calende </a:t>
            </a:r>
            <a:r>
              <a:rPr kumimoji="0" lang="it-IT" sz="2600" b="0" i="0" u="none" strike="noStrike" kern="0" cap="none" spc="0" normalizeH="0" baseline="0" noProof="0" dirty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  <a:sym typeface="Helvetica Neue"/>
              </a:rPr>
              <a:t>(VA).</a:t>
            </a:r>
          </a:p>
          <a:p>
            <a:pPr marL="0" marR="0" lvl="0" indent="0" algn="l" defTabSz="341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600" b="0" i="0" u="none" strike="noStrike" kern="0" cap="none" spc="0" normalizeH="0" baseline="0" noProof="0" dirty="0">
              <a:ln>
                <a:noFill/>
              </a:ln>
              <a:solidFill>
                <a:srgbClr val="646464"/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13" name="Immagine 12" descr="Immagine che contiene Carattere, Elementi grafici, logo, testo&#10;&#10;Descrizione generata automaticamente">
            <a:extLst>
              <a:ext uri="{FF2B5EF4-FFF2-40B4-BE49-F238E27FC236}">
                <a16:creationId xmlns:a16="http://schemas.microsoft.com/office/drawing/2014/main" id="{358AA8EB-C4C3-BC33-77FA-BADA192DE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15" y="22424381"/>
            <a:ext cx="2841581" cy="1116000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A7968B0-478B-5251-07B3-68DF306C074B}"/>
              </a:ext>
            </a:extLst>
          </p:cNvPr>
          <p:cNvSpPr/>
          <p:nvPr/>
        </p:nvSpPr>
        <p:spPr>
          <a:xfrm>
            <a:off x="11413687" y="11604171"/>
            <a:ext cx="1772542" cy="1760439"/>
          </a:xfrm>
          <a:prstGeom prst="rect">
            <a:avLst/>
          </a:prstGeom>
          <a:noFill/>
          <a:ln w="190500" cap="flat">
            <a:solidFill>
              <a:srgbClr val="B1C8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7859" tIns="17859" rIns="17859" bIns="17859" numCol="1" spcCol="38100" rtlCol="0" anchor="ctr">
            <a:spAutoFit/>
          </a:bodyPr>
          <a:lstStyle/>
          <a:p>
            <a:pPr marL="0" marR="0" indent="0" algn="ctr" defTabSz="917222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3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" name="Immagine 2" descr="Immagine che contiene persona, Viso umano, albero, aria aperta&#10;&#10;Descrizione generata automaticamente">
            <a:extLst>
              <a:ext uri="{FF2B5EF4-FFF2-40B4-BE49-F238E27FC236}">
                <a16:creationId xmlns:a16="http://schemas.microsoft.com/office/drawing/2014/main" id="{D84BA5A8-EAFC-B753-C1F5-BC9DE552CC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3" t="4958" r="28724" b="13773"/>
          <a:stretch/>
        </p:blipFill>
        <p:spPr>
          <a:xfrm>
            <a:off x="6384507" y="2080"/>
            <a:ext cx="7626272" cy="6983376"/>
          </a:xfrm>
          <a:prstGeom prst="rect">
            <a:avLst/>
          </a:prstGeom>
        </p:spPr>
      </p:pic>
      <p:pic>
        <p:nvPicPr>
          <p:cNvPr id="4" name="Immagine 3" descr="Immagine che contiene Viso umano, persona, sorriso, ritratto&#10;&#10;Descrizione generata automaticamente">
            <a:extLst>
              <a:ext uri="{FF2B5EF4-FFF2-40B4-BE49-F238E27FC236}">
                <a16:creationId xmlns:a16="http://schemas.microsoft.com/office/drawing/2014/main" id="{524BB8D5-92F1-A3D8-5EA2-02783C7937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8" b="15657"/>
          <a:stretch/>
        </p:blipFill>
        <p:spPr>
          <a:xfrm>
            <a:off x="10513741" y="3978441"/>
            <a:ext cx="7485501" cy="7513435"/>
          </a:xfrm>
          <a:prstGeom prst="rect">
            <a:avLst/>
          </a:prstGeom>
        </p:spPr>
      </p:pic>
      <p:pic>
        <p:nvPicPr>
          <p:cNvPr id="7" name="Immagine 6" descr="Immagine che contiene Viso umano, persona, edificio, sorriso&#10;&#10;Descrizione generata automaticamente">
            <a:extLst>
              <a:ext uri="{FF2B5EF4-FFF2-40B4-BE49-F238E27FC236}">
                <a16:creationId xmlns:a16="http://schemas.microsoft.com/office/drawing/2014/main" id="{479514B4-D4D9-429D-FF97-6CA24FF60A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" t="-1" r="35210" b="435"/>
          <a:stretch/>
        </p:blipFill>
        <p:spPr>
          <a:xfrm>
            <a:off x="3678342" y="5728880"/>
            <a:ext cx="7654184" cy="7728776"/>
          </a:xfrm>
          <a:prstGeom prst="rect">
            <a:avLst/>
          </a:prstGeom>
        </p:spPr>
      </p:pic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306B7BE7-4874-C468-0AB0-E2D44F527E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5245" y="10815672"/>
            <a:ext cx="9626290" cy="436017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it-IT" sz="9600" dirty="0">
                <a:solidFill>
                  <a:srgbClr val="B1C800"/>
                </a:solidFill>
                <a:latin typeface="Arial Black" panose="020B0A04020102020204" pitchFamily="34" charset="0"/>
              </a:rPr>
              <a:t>Sei alla ricerca di un lavoro?</a:t>
            </a:r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5AA45C79-5E16-C20D-8CB6-319388DFD486}"/>
              </a:ext>
            </a:extLst>
          </p:cNvPr>
          <p:cNvSpPr txBox="1">
            <a:spLocks/>
          </p:cNvSpPr>
          <p:nvPr/>
        </p:nvSpPr>
        <p:spPr>
          <a:xfrm>
            <a:off x="1325245" y="15632125"/>
            <a:ext cx="7634515" cy="4748720"/>
          </a:xfrm>
          <a:prstGeom prst="rect">
            <a:avLst/>
          </a:prstGeom>
        </p:spPr>
        <p:txBody>
          <a:bodyPr/>
          <a:lstStyle>
            <a:lvl1pPr marL="0" marR="0" indent="0" algn="l" defTabSz="34117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cap="none" spc="0" baseline="0">
                <a:solidFill>
                  <a:schemeClr val="bg2"/>
                </a:solidFill>
                <a:uFillTx/>
                <a:latin typeface="Futura PT Book" panose="020B0502020204020303" pitchFamily="34" charset="0"/>
                <a:ea typeface="+mn-ea"/>
                <a:cs typeface="+mn-cs"/>
                <a:sym typeface="Helvetica Neue"/>
              </a:defRPr>
            </a:lvl1pPr>
            <a:lvl2pPr marL="0" marR="0" indent="170060" algn="l" defTabSz="34117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solidFill>
                  <a:schemeClr val="tx1"/>
                </a:solidFill>
                <a:uFillTx/>
                <a:latin typeface="Futura PT Book" panose="020B0502020204020303" pitchFamily="34" charset="0"/>
                <a:ea typeface="+mn-ea"/>
                <a:cs typeface="+mn-cs"/>
                <a:sym typeface="Helvetica Neue"/>
              </a:defRPr>
            </a:lvl2pPr>
            <a:lvl3pPr marL="0" marR="0" indent="340120" algn="l" defTabSz="34117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solidFill>
                  <a:schemeClr val="tx1"/>
                </a:solidFill>
                <a:uFillTx/>
                <a:latin typeface="Futura PT Book" panose="020B0502020204020303" pitchFamily="34" charset="0"/>
                <a:ea typeface="+mn-ea"/>
                <a:cs typeface="+mn-cs"/>
                <a:sym typeface="Helvetica Neue"/>
              </a:defRPr>
            </a:lvl3pPr>
            <a:lvl4pPr marL="0" marR="0" indent="510180" algn="l" defTabSz="34117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solidFill>
                  <a:schemeClr val="tx1"/>
                </a:solidFill>
                <a:uFillTx/>
                <a:latin typeface="Futura PT Book" panose="020B0502020204020303" pitchFamily="34" charset="0"/>
                <a:ea typeface="+mn-ea"/>
                <a:cs typeface="+mn-cs"/>
                <a:sym typeface="Helvetica Neue"/>
              </a:defRPr>
            </a:lvl4pPr>
            <a:lvl5pPr marL="0" marR="0" indent="680240" algn="l" defTabSz="341170" rtl="0" eaLnBrk="1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solidFill>
                  <a:schemeClr val="tx1"/>
                </a:solidFill>
                <a:uFillTx/>
                <a:latin typeface="Futura PT Book" panose="020B0502020204020303" pitchFamily="34" charset="0"/>
                <a:ea typeface="+mn-ea"/>
                <a:cs typeface="+mn-cs"/>
                <a:sym typeface="Helvetica Neue"/>
              </a:defRPr>
            </a:lvl5pPr>
            <a:lvl6pPr marL="0" marR="0" indent="850300" algn="l" defTabSz="341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3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020360" algn="l" defTabSz="341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3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190420" algn="l" defTabSz="341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3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360480" algn="l" defTabSz="341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32" b="1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>
              <a:lnSpc>
                <a:spcPct val="100000"/>
              </a:lnSpc>
            </a:pPr>
            <a:r>
              <a:rPr lang="it-IT" sz="42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 iscritto alle </a:t>
            </a:r>
            <a:r>
              <a:rPr lang="it-IT" sz="4200" b="1" dirty="0">
                <a:solidFill>
                  <a:srgbClr val="B1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categorie protette </a:t>
            </a:r>
            <a:r>
              <a:rPr lang="it-IT" sz="42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4200" b="1" dirty="0">
                <a:solidFill>
                  <a:srgbClr val="B1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legge 68/99</a:t>
            </a:r>
            <a:r>
              <a:rPr lang="it-IT" sz="42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)? </a:t>
            </a:r>
          </a:p>
          <a:p>
            <a:pPr>
              <a:lnSpc>
                <a:spcPct val="100000"/>
              </a:lnSpc>
            </a:pPr>
            <a:r>
              <a:rPr lang="it-IT" sz="42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Partecipa al nostro </a:t>
            </a:r>
          </a:p>
          <a:p>
            <a:pPr>
              <a:lnSpc>
                <a:spcPct val="100000"/>
              </a:lnSpc>
            </a:pPr>
            <a:r>
              <a:rPr lang="it-IT" sz="4200" b="1" dirty="0">
                <a:solidFill>
                  <a:srgbClr val="B1C8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Day</a:t>
            </a:r>
            <a:r>
              <a:rPr lang="it-IT" sz="4200" b="1" dirty="0">
                <a:solidFill>
                  <a:srgbClr val="6464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9" name="Immagine 8" descr="Immagine che contiene Carattere, logo, Elementi grafici, testo&#10;&#10;Descrizione generata automaticamente">
            <a:extLst>
              <a:ext uri="{FF2B5EF4-FFF2-40B4-BE49-F238E27FC236}">
                <a16:creationId xmlns:a16="http://schemas.microsoft.com/office/drawing/2014/main" id="{6DD4F7DB-0EE8-1C16-94EF-EDC6B84E46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400" y="22491136"/>
            <a:ext cx="2048242" cy="1070672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925AA36-3416-FE6E-D39E-9AA4A6CAB2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616" y="22424381"/>
            <a:ext cx="1768784" cy="126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2882661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1">
  <a:themeElements>
    <a:clrScheme name="Gi Group">
      <a:dk1>
        <a:srgbClr val="FFFFFF"/>
      </a:dk1>
      <a:lt1>
        <a:srgbClr val="ACACAC"/>
      </a:lt1>
      <a:dk2>
        <a:srgbClr val="575757"/>
      </a:dk2>
      <a:lt2>
        <a:srgbClr val="005E83"/>
      </a:lt2>
      <a:accent1>
        <a:srgbClr val="00B1C5"/>
      </a:accent1>
      <a:accent2>
        <a:srgbClr val="B0C702"/>
      </a:accent2>
      <a:accent3>
        <a:srgbClr val="D73A01"/>
      </a:accent3>
      <a:accent4>
        <a:srgbClr val="C5007A"/>
      </a:accent4>
      <a:accent5>
        <a:srgbClr val="382D7D"/>
      </a:accent5>
      <a:accent6>
        <a:srgbClr val="86ACC5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7859" tIns="17859" rIns="17859" bIns="17859" numCol="1" spcCol="38100" rtlCol="0" anchor="ctr">
        <a:spAutoFit/>
      </a:bodyPr>
      <a:lstStyle>
        <a:defPPr marL="0" marR="0" indent="0" algn="ctr" defTabSz="91722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anchorCtr="0">
        <a:spAutoFit/>
      </a:bodyPr>
      <a:lstStyle>
        <a:defPPr marL="0" marR="0" indent="0" algn="l" defTabSz="270926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800" u="none" strike="noStrike" cap="none" spc="0" normalizeH="0" baseline="0" dirty="0">
            <a:ln>
              <a:noFill/>
            </a:ln>
            <a:solidFill>
              <a:schemeClr val="bg2"/>
            </a:solidFill>
            <a:effectLst/>
            <a:uFillTx/>
            <a:latin typeface="Futura PT Book" panose="020B0502020204020303" pitchFamily="34" charset="77"/>
            <a:sym typeface="Helvetica Neu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Tema1" id="{7C703437-102B-412E-9138-E4F9E357689B}" vid="{95BAC620-6A42-4425-833E-1E3F49015C9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9E2DF2988D1B43B4C1A3D84154924E" ma:contentTypeVersion="15" ma:contentTypeDescription="Creare un nuovo documento." ma:contentTypeScope="" ma:versionID="17ab974b7efa2fffb1a2006a893aa2aa">
  <xsd:schema xmlns:xsd="http://www.w3.org/2001/XMLSchema" xmlns:xs="http://www.w3.org/2001/XMLSchema" xmlns:p="http://schemas.microsoft.com/office/2006/metadata/properties" xmlns:ns3="5919288d-8b83-435d-a0ad-f7c85a7fe5a6" xmlns:ns4="405260d4-c9f9-4ab6-b01f-e6170c45eb3d" targetNamespace="http://schemas.microsoft.com/office/2006/metadata/properties" ma:root="true" ma:fieldsID="a1f36fc0a221516fe4704ea9bb7200d9" ns3:_="" ns4:_="">
    <xsd:import namespace="5919288d-8b83-435d-a0ad-f7c85a7fe5a6"/>
    <xsd:import namespace="405260d4-c9f9-4ab6-b01f-e6170c45eb3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19288d-8b83-435d-a0ad-f7c85a7fe5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5260d4-c9f9-4ab6-b01f-e6170c45eb3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919288d-8b83-435d-a0ad-f7c85a7fe5a6" xsi:nil="true"/>
  </documentManagement>
</p:properties>
</file>

<file path=customXml/itemProps1.xml><?xml version="1.0" encoding="utf-8"?>
<ds:datastoreItem xmlns:ds="http://schemas.openxmlformats.org/officeDocument/2006/customXml" ds:itemID="{3F9FBDE8-14D6-4DD5-A1E7-6721565A37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919288d-8b83-435d-a0ad-f7c85a7fe5a6"/>
    <ds:schemaRef ds:uri="405260d4-c9f9-4ab6-b01f-e6170c45eb3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003F2E-3ACD-432F-81D5-D7D206B7F8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6F25F9-B4CF-46DB-B06E-AC03651744F6}">
  <ds:schemaRefs>
    <ds:schemaRef ds:uri="http://schemas.microsoft.com/office/2006/metadata/properties"/>
    <ds:schemaRef ds:uri="http://purl.org/dc/terms/"/>
    <ds:schemaRef ds:uri="http://purl.org/dc/dcmitype/"/>
    <ds:schemaRef ds:uri="405260d4-c9f9-4ab6-b01f-e6170c45eb3d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5919288d-8b83-435d-a0ad-f7c85a7fe5a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2356</TotalTime>
  <Words>122</Words>
  <Application>Microsoft Office PowerPoint</Application>
  <PresentationFormat>Personalizzato</PresentationFormat>
  <Paragraphs>16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Futura PT Bold</vt:lpstr>
      <vt:lpstr>Futura PT Book</vt:lpstr>
      <vt:lpstr>Futura PT Heavy</vt:lpstr>
      <vt:lpstr>Helvetica Neue</vt:lpstr>
      <vt:lpstr>Helvetica Neue Medium</vt:lpstr>
      <vt:lpstr>Arial</vt:lpstr>
      <vt:lpstr>Arial Black</vt:lpstr>
      <vt:lpstr>Calibri</vt:lpstr>
      <vt:lpstr>1_Tema1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Eva .</dc:creator>
  <cp:lastModifiedBy>Valentina Santeramo</cp:lastModifiedBy>
  <cp:revision>131</cp:revision>
  <cp:lastPrinted>2023-06-27T15:06:50Z</cp:lastPrinted>
  <dcterms:created xsi:type="dcterms:W3CDTF">2023-06-22T07:21:07Z</dcterms:created>
  <dcterms:modified xsi:type="dcterms:W3CDTF">2024-05-13T07:23:14Z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0x010100829E2DF2988D1B43B4C1A3D84154924E</vt:lpwstr>
  </property>
</Properties>
</file>